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70" r:id="rId6"/>
    <p:sldId id="264" r:id="rId7"/>
    <p:sldId id="271" r:id="rId8"/>
    <p:sldId id="272" r:id="rId9"/>
    <p:sldId id="260" r:id="rId10"/>
    <p:sldId id="265" r:id="rId11"/>
    <p:sldId id="268" r:id="rId12"/>
    <p:sldId id="267" r:id="rId13"/>
    <p:sldId id="261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847C8-B169-4057-BC6B-696AA4359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6228F9-CEB9-417C-92CA-6CA0945A7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2A00A-83CB-4492-A2E3-7F8AB99B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1A9E4-EDDA-4B01-9B75-560452012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E7530-98B3-404B-87F6-81F265AE3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39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9FA53-1021-4C74-A9B2-B9867D9A7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966B87-7695-4525-A756-81D9A0274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DC00B-FA48-48C7-8932-05EE6543E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36FE1-28F7-48F2-AE09-FF724EE4B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09FB4-9171-4F0D-8A61-BA7550883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526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AC3C6-CC68-492C-89F7-51EAA2D537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53335D-0CAD-41E2-ACEC-F4BB2533E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7E804-E309-408A-8BDF-DC4200CF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93606-7DF2-4E28-96FC-03501734B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848A4-1A72-477B-B375-E794BAE28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28462-C07B-4B81-811A-6FB60CED8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30C-A643-429D-9393-7DE185F80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B2E9B-FABF-4554-9E6F-34A7D9943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14C74-7CA7-4114-9DF1-5BD2AE1D7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A6BDA-A9C9-46F3-8E69-E20B3EDF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97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BF303-F32E-4170-BABD-511C77A41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CF1FB-94C7-4058-A3CE-610D086DB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D2609-2616-48CD-8946-8EB4236FC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05121-7E8A-4F40-89A3-C6062C510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A7CC2-5735-422D-B4CA-6F12B62FF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43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285B6-424C-4A99-9BFE-C6C3CE333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7CC81-C519-4AF8-ACB4-F4DA371947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6B017-0D18-404F-9865-75C740AF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F2E07-EF11-4283-B7D7-1B43A79E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33B66-1367-4295-BEF3-CCFB4F52A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444F70-A12A-4FD0-BF2C-750356C1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194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5173E-A76A-4BF1-A391-9154049C2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6B811-7EA5-41AA-9C9C-E4BD8624D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B0E019-7073-4FFF-9829-748ECCE63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1E4508-2EF6-4916-ABBE-AA99E24B38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A236BC-E8B7-48F7-95FD-5BD037EA3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FFD143-E6D7-488C-9969-01206A60E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63D174-0BEA-4BD9-9C90-902A7FFE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82E62-1E24-46E4-B05B-B6D8F088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3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0D9DC-2EE7-49FA-A333-3C2A3A711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00F7CE-C4F3-4A64-B1E7-5A02B4600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30E171-F746-4807-AE66-E14C958C5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953B11-C976-49EE-987C-6F3CCAC0E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482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FB5568-AC1E-439A-B56A-FF759C110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84B246-23CE-43FA-A47F-4EBFFC93C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472B0-9CE1-46D5-BE6C-C66ACD5CE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050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73EA4-7B4D-4559-9B32-3BDE2F7A8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50DFC-26F7-43A3-AE0F-9B3A8159A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BEE7B4-8B20-4061-87D3-FE49F50A0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21B4B0-ED32-4892-9B70-E96525CBD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E71C6A-F2D1-4E6B-9088-6DC08E142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33DC6-856C-4F28-B616-BA2320B5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868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97221-E5E6-4DFD-BCDD-E767B93CE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97CDBA-2649-443C-AA50-E9FDD1AF9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5FE586-A1B5-4AFE-8DD1-A058595FE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0F44E3-DE4A-44CC-B8F6-6BAD66E5F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CD8A89-80B0-41BF-93C4-62E8EDD96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6FC08-8F78-40BC-AC35-1D02C043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14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8E60CB-56CD-4EC2-8528-F3B3DC68C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A4215-9AF4-402C-9E48-878BC5DB5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AEE5E-D564-4600-9488-C68A411BD0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DDD00-7718-455E-AD96-8C39885B35B9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81DC7-638C-4908-AE6A-414D2390A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95AC0-699B-4458-AB2C-B459A7A73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6A21A-ADA8-4307-814F-40C2E7A93E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75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pexels.com/photo/white-cherry-blossom-tree-1008211/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www.pexels.com/photo/white-cherry-blossom-tree-1008211/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cherry-blossom-tree-1008211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D96A2-C8E6-4484-9EA5-34862AABE3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5019" y="131145"/>
            <a:ext cx="6321962" cy="124850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GB" sz="3200" b="1" dirty="0"/>
              <a:t>Welcome to Year 4!</a:t>
            </a:r>
            <a:br>
              <a:rPr lang="en-GB" sz="3200" b="1" dirty="0"/>
            </a:br>
            <a:r>
              <a:rPr lang="en-GB" sz="3200" b="1" dirty="0"/>
              <a:t>Cherry Class</a:t>
            </a:r>
            <a:br>
              <a:rPr lang="en-GB" sz="3200" b="1" dirty="0"/>
            </a:br>
            <a:r>
              <a:rPr lang="en-GB" sz="3200" b="1" dirty="0"/>
              <a:t>2025 - 2026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41172C-2C6F-46D4-A385-3FDED30282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1" b="1913"/>
          <a:stretch/>
        </p:blipFill>
        <p:spPr>
          <a:xfrm>
            <a:off x="1311965" y="1550504"/>
            <a:ext cx="9144000" cy="500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07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1BF3C-BE23-4E6B-B38A-A61465CAF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82" y="205409"/>
            <a:ext cx="2221076" cy="38683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b="1" dirty="0"/>
              <a:t>Trips</a:t>
            </a:r>
            <a:endParaRPr lang="en-GB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1811D1-8B5C-4665-B406-360DC27473E4}"/>
              </a:ext>
            </a:extLst>
          </p:cNvPr>
          <p:cNvSpPr txBox="1"/>
          <p:nvPr/>
        </p:nvSpPr>
        <p:spPr>
          <a:xfrm>
            <a:off x="4497897" y="812460"/>
            <a:ext cx="7476673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u="sng" dirty="0"/>
              <a:t>Autumn</a:t>
            </a:r>
          </a:p>
          <a:p>
            <a:r>
              <a:rPr lang="en-US" sz="2400" dirty="0" err="1"/>
              <a:t>Chedworth</a:t>
            </a:r>
            <a:r>
              <a:rPr lang="en-US" sz="2400" dirty="0"/>
              <a:t> Roman Villa – Wednesday 8</a:t>
            </a:r>
            <a:r>
              <a:rPr lang="en-US" sz="2400" baseline="30000" dirty="0"/>
              <a:t>th</a:t>
            </a:r>
            <a:r>
              <a:rPr lang="en-US" sz="2400" dirty="0"/>
              <a:t> October</a:t>
            </a:r>
          </a:p>
          <a:p>
            <a:r>
              <a:rPr lang="en-US" sz="2400" dirty="0"/>
              <a:t>Life Bus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30D869-D875-49C5-BA1E-25A452E10A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17" t="19687" r="22935" b="16388"/>
          <a:stretch/>
        </p:blipFill>
        <p:spPr>
          <a:xfrm>
            <a:off x="443942" y="726490"/>
            <a:ext cx="3511826" cy="1961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1CE47F-1E41-40ED-AAF1-A23481B7E14C}"/>
              </a:ext>
            </a:extLst>
          </p:cNvPr>
          <p:cNvSpPr txBox="1"/>
          <p:nvPr/>
        </p:nvSpPr>
        <p:spPr>
          <a:xfrm>
            <a:off x="4452730" y="2809310"/>
            <a:ext cx="7476672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u="sng" dirty="0"/>
              <a:t>Spring</a:t>
            </a:r>
          </a:p>
          <a:p>
            <a:r>
              <a:rPr lang="en-US" sz="2400" dirty="0"/>
              <a:t>To be confirmed!</a:t>
            </a:r>
          </a:p>
          <a:p>
            <a:r>
              <a:rPr lang="en-US" sz="2400" dirty="0"/>
              <a:t>In the Net</a:t>
            </a:r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D65B94-E7FA-4182-BBD5-B39AC86CC9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96" t="23754" r="54347" b="46104"/>
          <a:stretch/>
        </p:blipFill>
        <p:spPr>
          <a:xfrm>
            <a:off x="443942" y="4905036"/>
            <a:ext cx="3553307" cy="17475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55EE26-7DEA-4087-A9DF-F0B2E2219F3F}"/>
              </a:ext>
            </a:extLst>
          </p:cNvPr>
          <p:cNvSpPr txBox="1"/>
          <p:nvPr/>
        </p:nvSpPr>
        <p:spPr>
          <a:xfrm>
            <a:off x="4452730" y="4806160"/>
            <a:ext cx="7476672" cy="2215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u="sng" dirty="0"/>
              <a:t>Summer</a:t>
            </a:r>
          </a:p>
          <a:p>
            <a:r>
              <a:rPr lang="en-US" sz="2400" dirty="0"/>
              <a:t>Canal and Riverside Worcester – Thursday 30</a:t>
            </a:r>
            <a:r>
              <a:rPr lang="en-US" sz="2400" baseline="30000" dirty="0"/>
              <a:t>th</a:t>
            </a:r>
            <a:r>
              <a:rPr lang="en-US" sz="2400" dirty="0"/>
              <a:t> April</a:t>
            </a:r>
          </a:p>
          <a:p>
            <a:r>
              <a:rPr lang="en-US" sz="2400" dirty="0"/>
              <a:t>Cheltenham Performing Arts Festival </a:t>
            </a:r>
          </a:p>
          <a:p>
            <a:r>
              <a:rPr lang="en-US" sz="2400" dirty="0"/>
              <a:t>Science Festival</a:t>
            </a:r>
          </a:p>
          <a:p>
            <a:r>
              <a:rPr lang="en-US" sz="2400" dirty="0"/>
              <a:t>Severn Trent visit to school</a:t>
            </a:r>
            <a:endParaRPr lang="en-US" dirty="0"/>
          </a:p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8559CA-D2B2-4298-B1A2-494B150760AD}"/>
              </a:ext>
            </a:extLst>
          </p:cNvPr>
          <p:cNvSpPr/>
          <p:nvPr/>
        </p:nvSpPr>
        <p:spPr>
          <a:xfrm>
            <a:off x="443942" y="2971800"/>
            <a:ext cx="3553307" cy="13148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74101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A110E-A55B-43CB-888D-31F93846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19" y="2239951"/>
            <a:ext cx="3566160" cy="137192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Stick Insects Weekend Rota!</a:t>
            </a:r>
            <a:endParaRPr lang="en-GB" sz="4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4D149C-E53F-4516-B301-356FF91271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437" t="34376" r="35313" b="17753"/>
          <a:stretch/>
        </p:blipFill>
        <p:spPr>
          <a:xfrm>
            <a:off x="4259578" y="245752"/>
            <a:ext cx="6918961" cy="636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34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A110E-A55B-43CB-888D-31F93846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59" y="247614"/>
            <a:ext cx="5923672" cy="118904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Assessment</a:t>
            </a:r>
            <a:endParaRPr lang="en-GB" sz="40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950F71-7D18-40CF-AFAA-1621FA99D054}"/>
              </a:ext>
            </a:extLst>
          </p:cNvPr>
          <p:cNvSpPr/>
          <p:nvPr/>
        </p:nvSpPr>
        <p:spPr>
          <a:xfrm>
            <a:off x="441958" y="1691640"/>
            <a:ext cx="11376661" cy="4686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>
                <a:solidFill>
                  <a:schemeClr val="tx1"/>
                </a:solidFill>
              </a:rPr>
              <a:t>Multiplication Times tables check – June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Termly assessment for Maths, English and Reading which is assessed with formal assessments and teacher judgement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Reported to parents x3 a year in a report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Parents Evenings in October and February</a:t>
            </a:r>
          </a:p>
          <a:p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303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201F5-48BB-4492-9997-D57CB3C94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955302" cy="115418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4000" b="1" dirty="0"/>
              <a:t>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DC913-5CEA-44A2-8318-228C92F99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0220"/>
            <a:ext cx="10509738" cy="44026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3200" dirty="0">
                <a:latin typeface="Sassoon Penpals Joined" panose="02000400000000000000" pitchFamily="50" charset="0"/>
              </a:rPr>
              <a:t>Homework – Friday to following Friday</a:t>
            </a:r>
          </a:p>
          <a:p>
            <a:r>
              <a:rPr lang="en-US" sz="3200">
                <a:latin typeface="Sassoon Penpals Joined" panose="02000400000000000000" pitchFamily="50" charset="0"/>
              </a:rPr>
              <a:t>Maths</a:t>
            </a:r>
            <a:r>
              <a:rPr lang="en-US" sz="3200" dirty="0">
                <a:latin typeface="Sassoon Penpals Joined" panose="02000400000000000000" pitchFamily="50" charset="0"/>
              </a:rPr>
              <a:t> Activity, Spelling/Handwriting Activity. Found on the website or a physical sheet given.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Reading expectations! The more the better – everyday.</a:t>
            </a:r>
          </a:p>
          <a:p>
            <a:r>
              <a:rPr lang="en-US" sz="3200" dirty="0" err="1">
                <a:latin typeface="Sassoon Penpals Joined" panose="02000400000000000000" pitchFamily="50" charset="0"/>
              </a:rPr>
              <a:t>Behaviour</a:t>
            </a:r>
            <a:r>
              <a:rPr lang="en-US" sz="3200" dirty="0">
                <a:latin typeface="Sassoon Penpals Joined" panose="02000400000000000000" pitchFamily="50" charset="0"/>
              </a:rPr>
              <a:t> will always be linked to our school rules.</a:t>
            </a:r>
          </a:p>
          <a:p>
            <a:r>
              <a:rPr lang="en-US" sz="3200" dirty="0">
                <a:latin typeface="Sassoon Penpals Joined" panose="02000400000000000000" pitchFamily="50" charset="0"/>
              </a:rPr>
              <a:t>Any issues come and see us. We have an open door policy.</a:t>
            </a:r>
          </a:p>
          <a:p>
            <a:r>
              <a:rPr lang="en-US" sz="3200" dirty="0">
                <a:latin typeface="Sassoon Penpals Joined" panose="02000400000000000000" pitchFamily="50" charset="0"/>
              </a:rPr>
              <a:t>Times tables are key in Year 4 – use TTR Logins so we can see progress </a:t>
            </a:r>
            <a:endParaRPr lang="en-GB" sz="3200" dirty="0">
              <a:latin typeface="Sassoon Penpals Joined" panose="02000400000000000000" pitchFamily="50" charset="0"/>
            </a:endParaRPr>
          </a:p>
          <a:p>
            <a:pPr marL="0" indent="0">
              <a:buNone/>
            </a:pPr>
            <a:endParaRPr lang="en-GB" dirty="0"/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6260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82BBA-1B55-47DC-8257-F0F4D3C38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608385" cy="98537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4000" b="1" dirty="0"/>
              <a:t>Other bits!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F3B11-03DC-4B56-A92D-9858B91CB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203" y="1614610"/>
            <a:ext cx="10515600" cy="435133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PE kit (Friday)</a:t>
            </a:r>
            <a:endParaRPr lang="en-GB" dirty="0"/>
          </a:p>
          <a:p>
            <a:r>
              <a:rPr lang="en-GB" dirty="0"/>
              <a:t>Label clothes</a:t>
            </a:r>
          </a:p>
          <a:p>
            <a:r>
              <a:rPr lang="en-GB" dirty="0"/>
              <a:t>Drinks</a:t>
            </a:r>
          </a:p>
          <a:p>
            <a:r>
              <a:rPr lang="en-GB" dirty="0"/>
              <a:t>Opportunities to talk to teachers</a:t>
            </a:r>
          </a:p>
          <a:p>
            <a:r>
              <a:rPr lang="en-GB" dirty="0"/>
              <a:t>Let office know if child is absent</a:t>
            </a:r>
          </a:p>
          <a:p>
            <a:r>
              <a:rPr lang="en-GB" dirty="0"/>
              <a:t>Commitment to clubs if sign up</a:t>
            </a:r>
          </a:p>
          <a:p>
            <a:r>
              <a:rPr lang="en-GB" dirty="0"/>
              <a:t>End of day pick-ups – email to office</a:t>
            </a:r>
          </a:p>
          <a:p>
            <a:r>
              <a:rPr lang="en-GB" dirty="0"/>
              <a:t>Wellies and waterproofs for OPAL Play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730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1760E-8C44-4CFA-B1DE-284DD6E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542" y="351057"/>
            <a:ext cx="1051560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4000" b="1" dirty="0"/>
              <a:t>Adults in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F6448-EC3A-4548-A381-19690BA23C63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3600" dirty="0"/>
              <a:t>Monday – Mrs Dunn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Tuesday to Friday – Miss Cotter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Teaching Assistants – Miss Blake (full time) and Mrs Cooke (mornings only)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7712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1760E-8C44-4CFA-B1DE-284DD6E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97"/>
            <a:ext cx="10515600" cy="964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sz="4000" b="1" dirty="0"/>
              <a:t>Curriculum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F6448-EC3A-4548-A381-19690BA23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7300"/>
            <a:ext cx="10515600" cy="546830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GB" dirty="0"/>
              <a:t>History or Geography over the Year will be:</a:t>
            </a:r>
          </a:p>
          <a:p>
            <a:pPr marL="0" indent="0">
              <a:buNone/>
            </a:pPr>
            <a:r>
              <a:rPr lang="en-GB" dirty="0"/>
              <a:t>Autumn Term – The Romans in Britain (History) </a:t>
            </a:r>
          </a:p>
          <a:p>
            <a:pPr marL="0" indent="0">
              <a:buNone/>
            </a:pPr>
            <a:r>
              <a:rPr lang="en-GB" dirty="0"/>
              <a:t>Spring Term 1 – Europe with France as country study (Geography)</a:t>
            </a:r>
          </a:p>
          <a:p>
            <a:pPr marL="0" indent="0">
              <a:buNone/>
            </a:pPr>
            <a:r>
              <a:rPr lang="en-GB" dirty="0"/>
              <a:t>Spring Term 2 – Ancient Greece civilisations (History)</a:t>
            </a:r>
          </a:p>
          <a:p>
            <a:pPr marL="0" indent="0">
              <a:buNone/>
            </a:pPr>
            <a:r>
              <a:rPr lang="en-GB" dirty="0"/>
              <a:t>Summer Term – Rivers and Rainfall (Geography)</a:t>
            </a:r>
          </a:p>
          <a:p>
            <a:r>
              <a:rPr lang="en-GB" dirty="0"/>
              <a:t>Daily Maths, English and Guided Reading</a:t>
            </a:r>
          </a:p>
          <a:p>
            <a:r>
              <a:rPr lang="en-GB" dirty="0"/>
              <a:t>Spelling x3 sessions a week</a:t>
            </a:r>
          </a:p>
          <a:p>
            <a:r>
              <a:rPr lang="en-GB" dirty="0"/>
              <a:t>Handwriting x 2 sessions a week</a:t>
            </a:r>
          </a:p>
          <a:p>
            <a:r>
              <a:rPr lang="en-GB" dirty="0"/>
              <a:t>Weekly RE, Science, French, PE</a:t>
            </a:r>
          </a:p>
          <a:p>
            <a:r>
              <a:rPr lang="en-GB" dirty="0"/>
              <a:t>Fortnightly Art, Computing, PSCHE, Music, P4C</a:t>
            </a:r>
          </a:p>
          <a:p>
            <a:r>
              <a:rPr lang="en-GB" dirty="0"/>
              <a:t>Termly DT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64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EBCC3-497A-4D38-9BB4-F01AF5089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30598"/>
            <a:ext cx="5400235" cy="75566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Two week timetable</a:t>
            </a:r>
            <a:endParaRPr lang="en-GB" sz="4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257769-039E-4375-91DE-BD1EA916F8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812" t="23654" r="13375" b="11315"/>
          <a:stretch/>
        </p:blipFill>
        <p:spPr>
          <a:xfrm>
            <a:off x="428185" y="886265"/>
            <a:ext cx="10904220" cy="555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2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EBCC3-497A-4D38-9BB4-F01AF5089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30598"/>
            <a:ext cx="5400235" cy="75566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Two week timetable</a:t>
            </a:r>
            <a:endParaRPr lang="en-GB" sz="4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57C146-8162-474E-A8C4-637CB2A7BC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00" t="23654" r="13562" b="9647"/>
          <a:stretch/>
        </p:blipFill>
        <p:spPr>
          <a:xfrm>
            <a:off x="531935" y="1003402"/>
            <a:ext cx="10904220" cy="57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54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F5D66-6EA5-46D8-9C2D-0803966D1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578" y="449531"/>
            <a:ext cx="3382108" cy="90096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Forest School</a:t>
            </a:r>
            <a:endParaRPr lang="en-GB" sz="4000" b="1" dirty="0"/>
          </a:p>
        </p:txBody>
      </p:sp>
      <p:pic>
        <p:nvPicPr>
          <p:cNvPr id="2050" name="Picture 2" descr="https://cms.hugofox.com/resources/images/26afcd82-2eb4-4117-b6d1-8dfdd31e7ce4.jpg">
            <a:extLst>
              <a:ext uri="{FF2B5EF4-FFF2-40B4-BE49-F238E27FC236}">
                <a16:creationId xmlns:a16="http://schemas.microsoft.com/office/drawing/2014/main" id="{AC1370CE-3002-49BE-9A6F-027D6B7601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78" y="1690688"/>
            <a:ext cx="5493205" cy="367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C7841E-C5BF-4DF1-96F3-F976A28AF062}"/>
              </a:ext>
            </a:extLst>
          </p:cNvPr>
          <p:cNvSpPr txBox="1"/>
          <p:nvPr/>
        </p:nvSpPr>
        <p:spPr>
          <a:xfrm>
            <a:off x="6612835" y="1690688"/>
            <a:ext cx="4973587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Autumn Term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Appropriate clothing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Tuesday afternoons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579799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F5D66-6EA5-46D8-9C2D-0803966D1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16" y="349617"/>
            <a:ext cx="3382108" cy="90096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Class Novels</a:t>
            </a:r>
            <a:endParaRPr lang="en-GB" sz="4000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3E05EC-1AE9-4C05-BAAD-9C6B7B3D26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4403" y="1625087"/>
            <a:ext cx="2071965" cy="3325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F61674-C406-407C-9378-37438E04E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706" y="1728904"/>
            <a:ext cx="2069435" cy="31755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D001A0-7F5E-4F6B-895B-1788D29CF8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8479" y="1728904"/>
            <a:ext cx="2069687" cy="3175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9B157-56D7-414E-B1A6-DCAFC513E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3466" y="1774849"/>
            <a:ext cx="2069687" cy="31295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3B8117-DF51-4382-B7AC-D8E72E4CF3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8453" y="1774849"/>
            <a:ext cx="2069687" cy="317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86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F5D66-6EA5-46D8-9C2D-0803966D1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15" y="349617"/>
            <a:ext cx="4416825" cy="95340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b="1" dirty="0"/>
              <a:t>Guided Reading Texts</a:t>
            </a:r>
            <a:endParaRPr lang="en-GB" sz="40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D001A0-7F5E-4F6B-895B-1788D29CF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008" y="2009412"/>
            <a:ext cx="2069687" cy="31755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75AB48-BF37-42F0-922B-C754C3691F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826" y="2009412"/>
            <a:ext cx="2057400" cy="29409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738521-C0B7-46D2-9583-48A33CEECA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9477" y="2009412"/>
            <a:ext cx="2220931" cy="30426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7F50D4-B007-416A-A3A8-AE1FDCDD7C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6751" y="2009412"/>
            <a:ext cx="2220931" cy="33831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4871427-E4B7-4DEA-B00E-A318F8012B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7836" y="2009412"/>
            <a:ext cx="2204742" cy="338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74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E6D87-3195-4225-BDC9-4DA797179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250" y="276573"/>
            <a:ext cx="2635439" cy="100358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Swimming</a:t>
            </a:r>
            <a:endParaRPr lang="en-GB" sz="4000" b="1" dirty="0"/>
          </a:p>
        </p:txBody>
      </p:sp>
      <p:pic>
        <p:nvPicPr>
          <p:cNvPr id="1026" name="Picture 2" descr="Image result for leisure at cheltenham teaching pool">
            <a:extLst>
              <a:ext uri="{FF2B5EF4-FFF2-40B4-BE49-F238E27FC236}">
                <a16:creationId xmlns:a16="http://schemas.microsoft.com/office/drawing/2014/main" id="{FD2210D7-F8BB-46B0-A46C-18A45998AB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50" y="1602135"/>
            <a:ext cx="6351406" cy="408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6A2730-DAAC-4B94-A364-DEEF7C388268}"/>
              </a:ext>
            </a:extLst>
          </p:cNvPr>
          <p:cNvSpPr txBox="1"/>
          <p:nvPr/>
        </p:nvSpPr>
        <p:spPr>
          <a:xfrm>
            <a:off x="7010399" y="1602135"/>
            <a:ext cx="5031545" cy="40318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Jan to April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Thursdays 11-11.30am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10 weeks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Goggles, towel, swimwear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Life saving week – </a:t>
            </a:r>
            <a:r>
              <a:rPr lang="en-US" sz="3200" dirty="0" err="1"/>
              <a:t>pyjamas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3 groups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There will be a charge</a:t>
            </a:r>
          </a:p>
        </p:txBody>
      </p:sp>
    </p:spTree>
    <p:extLst>
      <p:ext uri="{BB962C8B-B14F-4D97-AF65-F5344CB8AC3E}">
        <p14:creationId xmlns:p14="http://schemas.microsoft.com/office/powerpoint/2010/main" val="460367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380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Sassoon Penpals Joined</vt:lpstr>
      <vt:lpstr>Office Theme</vt:lpstr>
      <vt:lpstr>Welcome to Year 4! Cherry Class 2025 - 2026</vt:lpstr>
      <vt:lpstr>Adults in class</vt:lpstr>
      <vt:lpstr>Curriculum Overview</vt:lpstr>
      <vt:lpstr>Two week timetable</vt:lpstr>
      <vt:lpstr>Two week timetable</vt:lpstr>
      <vt:lpstr>Forest School</vt:lpstr>
      <vt:lpstr>Class Novels</vt:lpstr>
      <vt:lpstr>Guided Reading Texts</vt:lpstr>
      <vt:lpstr>Swimming</vt:lpstr>
      <vt:lpstr>Trips</vt:lpstr>
      <vt:lpstr>Stick Insects Weekend Rota!</vt:lpstr>
      <vt:lpstr>Assessment</vt:lpstr>
      <vt:lpstr>Expectations</vt:lpstr>
      <vt:lpstr>Other bits!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6</dc:title>
  <dc:creator>Tom Daniell</dc:creator>
  <cp:lastModifiedBy>Sarah Cotter</cp:lastModifiedBy>
  <cp:revision>32</cp:revision>
  <dcterms:created xsi:type="dcterms:W3CDTF">2024-09-03T19:56:32Z</dcterms:created>
  <dcterms:modified xsi:type="dcterms:W3CDTF">2025-09-25T21:33:29Z</dcterms:modified>
</cp:coreProperties>
</file>