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60" r:id="rId7"/>
    <p:sldId id="261" r:id="rId8"/>
    <p:sldId id="262" r:id="rId9"/>
    <p:sldId id="264" r:id="rId10"/>
    <p:sldId id="263" r:id="rId1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1"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A9E0C-18F6-46D3-96AC-F684EC6D28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4FF1DBA-D80B-4F4A-B64A-F88D23C68B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F452720-C735-47C9-919B-3C0398617595}"/>
              </a:ext>
            </a:extLst>
          </p:cNvPr>
          <p:cNvSpPr>
            <a:spLocks noGrp="1"/>
          </p:cNvSpPr>
          <p:nvPr>
            <p:ph type="dt" sz="half" idx="10"/>
          </p:nvPr>
        </p:nvSpPr>
        <p:spPr/>
        <p:txBody>
          <a:bodyPr/>
          <a:lstStyle/>
          <a:p>
            <a:fld id="{AD301820-6F48-4619-A802-5766B5D0CD08}" type="datetimeFigureOut">
              <a:rPr lang="en-GB" smtClean="0"/>
              <a:t>16/07/2026</a:t>
            </a:fld>
            <a:endParaRPr lang="en-GB"/>
          </a:p>
        </p:txBody>
      </p:sp>
      <p:sp>
        <p:nvSpPr>
          <p:cNvPr id="5" name="Footer Placeholder 4">
            <a:extLst>
              <a:ext uri="{FF2B5EF4-FFF2-40B4-BE49-F238E27FC236}">
                <a16:creationId xmlns:a16="http://schemas.microsoft.com/office/drawing/2014/main" id="{AE167B04-66BF-41DE-BD3F-61F8F1ADB0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249FBB-60EC-462F-A01A-10E32A6CEC36}"/>
              </a:ext>
            </a:extLst>
          </p:cNvPr>
          <p:cNvSpPr>
            <a:spLocks noGrp="1"/>
          </p:cNvSpPr>
          <p:nvPr>
            <p:ph type="sldNum" sz="quarter" idx="12"/>
          </p:nvPr>
        </p:nvSpPr>
        <p:spPr/>
        <p:txBody>
          <a:bodyPr/>
          <a:lstStyle/>
          <a:p>
            <a:fld id="{5661463C-1045-4508-8B09-E967E89AB6A6}" type="slidenum">
              <a:rPr lang="en-GB" smtClean="0"/>
              <a:t>‹#›</a:t>
            </a:fld>
            <a:endParaRPr lang="en-GB"/>
          </a:p>
        </p:txBody>
      </p:sp>
    </p:spTree>
    <p:extLst>
      <p:ext uri="{BB962C8B-B14F-4D97-AF65-F5344CB8AC3E}">
        <p14:creationId xmlns:p14="http://schemas.microsoft.com/office/powerpoint/2010/main" val="3652066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DBE90-7456-45E4-8A51-79BDE10F81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726F24C-C27F-4BEB-8B35-495F1AE83C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BA67FE-ECCF-4098-87AB-E8FE2D0FEB1E}"/>
              </a:ext>
            </a:extLst>
          </p:cNvPr>
          <p:cNvSpPr>
            <a:spLocks noGrp="1"/>
          </p:cNvSpPr>
          <p:nvPr>
            <p:ph type="dt" sz="half" idx="10"/>
          </p:nvPr>
        </p:nvSpPr>
        <p:spPr/>
        <p:txBody>
          <a:bodyPr/>
          <a:lstStyle/>
          <a:p>
            <a:fld id="{AD301820-6F48-4619-A802-5766B5D0CD08}" type="datetimeFigureOut">
              <a:rPr lang="en-GB" smtClean="0"/>
              <a:t>16/07/2026</a:t>
            </a:fld>
            <a:endParaRPr lang="en-GB"/>
          </a:p>
        </p:txBody>
      </p:sp>
      <p:sp>
        <p:nvSpPr>
          <p:cNvPr id="5" name="Footer Placeholder 4">
            <a:extLst>
              <a:ext uri="{FF2B5EF4-FFF2-40B4-BE49-F238E27FC236}">
                <a16:creationId xmlns:a16="http://schemas.microsoft.com/office/drawing/2014/main" id="{59E65FBF-87CE-4570-87AD-09C21B627A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DC1469-93E1-40B1-87CD-90B7AF257D9B}"/>
              </a:ext>
            </a:extLst>
          </p:cNvPr>
          <p:cNvSpPr>
            <a:spLocks noGrp="1"/>
          </p:cNvSpPr>
          <p:nvPr>
            <p:ph type="sldNum" sz="quarter" idx="12"/>
          </p:nvPr>
        </p:nvSpPr>
        <p:spPr/>
        <p:txBody>
          <a:bodyPr/>
          <a:lstStyle/>
          <a:p>
            <a:fld id="{5661463C-1045-4508-8B09-E967E89AB6A6}" type="slidenum">
              <a:rPr lang="en-GB" smtClean="0"/>
              <a:t>‹#›</a:t>
            </a:fld>
            <a:endParaRPr lang="en-GB"/>
          </a:p>
        </p:txBody>
      </p:sp>
    </p:spTree>
    <p:extLst>
      <p:ext uri="{BB962C8B-B14F-4D97-AF65-F5344CB8AC3E}">
        <p14:creationId xmlns:p14="http://schemas.microsoft.com/office/powerpoint/2010/main" val="4292945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DCD19F-D571-4618-8911-338F63C7DFD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107BC60-A427-44A5-A1CF-5700496F3C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7CA6C4-B457-4293-AEB2-7BB507973215}"/>
              </a:ext>
            </a:extLst>
          </p:cNvPr>
          <p:cNvSpPr>
            <a:spLocks noGrp="1"/>
          </p:cNvSpPr>
          <p:nvPr>
            <p:ph type="dt" sz="half" idx="10"/>
          </p:nvPr>
        </p:nvSpPr>
        <p:spPr/>
        <p:txBody>
          <a:bodyPr/>
          <a:lstStyle/>
          <a:p>
            <a:fld id="{AD301820-6F48-4619-A802-5766B5D0CD08}" type="datetimeFigureOut">
              <a:rPr lang="en-GB" smtClean="0"/>
              <a:t>16/07/2026</a:t>
            </a:fld>
            <a:endParaRPr lang="en-GB"/>
          </a:p>
        </p:txBody>
      </p:sp>
      <p:sp>
        <p:nvSpPr>
          <p:cNvPr id="5" name="Footer Placeholder 4">
            <a:extLst>
              <a:ext uri="{FF2B5EF4-FFF2-40B4-BE49-F238E27FC236}">
                <a16:creationId xmlns:a16="http://schemas.microsoft.com/office/drawing/2014/main" id="{F629CC5A-FF8F-4119-A68A-FCD90D1CA0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392FC1-550D-4AEE-984E-70C6AB3BB086}"/>
              </a:ext>
            </a:extLst>
          </p:cNvPr>
          <p:cNvSpPr>
            <a:spLocks noGrp="1"/>
          </p:cNvSpPr>
          <p:nvPr>
            <p:ph type="sldNum" sz="quarter" idx="12"/>
          </p:nvPr>
        </p:nvSpPr>
        <p:spPr/>
        <p:txBody>
          <a:bodyPr/>
          <a:lstStyle/>
          <a:p>
            <a:fld id="{5661463C-1045-4508-8B09-E967E89AB6A6}" type="slidenum">
              <a:rPr lang="en-GB" smtClean="0"/>
              <a:t>‹#›</a:t>
            </a:fld>
            <a:endParaRPr lang="en-GB"/>
          </a:p>
        </p:txBody>
      </p:sp>
    </p:spTree>
    <p:extLst>
      <p:ext uri="{BB962C8B-B14F-4D97-AF65-F5344CB8AC3E}">
        <p14:creationId xmlns:p14="http://schemas.microsoft.com/office/powerpoint/2010/main" val="252336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12C34-4DE9-4CF1-A88C-F63CB74FE49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525D3B1-60BA-4985-AFB6-A9FDFE0114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199382-C629-4BDF-8FBD-5E969072435E}"/>
              </a:ext>
            </a:extLst>
          </p:cNvPr>
          <p:cNvSpPr>
            <a:spLocks noGrp="1"/>
          </p:cNvSpPr>
          <p:nvPr>
            <p:ph type="dt" sz="half" idx="10"/>
          </p:nvPr>
        </p:nvSpPr>
        <p:spPr/>
        <p:txBody>
          <a:bodyPr/>
          <a:lstStyle/>
          <a:p>
            <a:fld id="{AD301820-6F48-4619-A802-5766B5D0CD08}" type="datetimeFigureOut">
              <a:rPr lang="en-GB" smtClean="0"/>
              <a:t>16/07/2026</a:t>
            </a:fld>
            <a:endParaRPr lang="en-GB"/>
          </a:p>
        </p:txBody>
      </p:sp>
      <p:sp>
        <p:nvSpPr>
          <p:cNvPr id="5" name="Footer Placeholder 4">
            <a:extLst>
              <a:ext uri="{FF2B5EF4-FFF2-40B4-BE49-F238E27FC236}">
                <a16:creationId xmlns:a16="http://schemas.microsoft.com/office/drawing/2014/main" id="{E0F7D370-0659-4CAE-A09C-465545CCDB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5E897F-6629-42BF-9F54-A60A539DDBCA}"/>
              </a:ext>
            </a:extLst>
          </p:cNvPr>
          <p:cNvSpPr>
            <a:spLocks noGrp="1"/>
          </p:cNvSpPr>
          <p:nvPr>
            <p:ph type="sldNum" sz="quarter" idx="12"/>
          </p:nvPr>
        </p:nvSpPr>
        <p:spPr/>
        <p:txBody>
          <a:bodyPr/>
          <a:lstStyle/>
          <a:p>
            <a:fld id="{5661463C-1045-4508-8B09-E967E89AB6A6}" type="slidenum">
              <a:rPr lang="en-GB" smtClean="0"/>
              <a:t>‹#›</a:t>
            </a:fld>
            <a:endParaRPr lang="en-GB"/>
          </a:p>
        </p:txBody>
      </p:sp>
    </p:spTree>
    <p:extLst>
      <p:ext uri="{BB962C8B-B14F-4D97-AF65-F5344CB8AC3E}">
        <p14:creationId xmlns:p14="http://schemas.microsoft.com/office/powerpoint/2010/main" val="2759538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35835-AB73-4143-8683-90A2594C77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3F8CA6B-D5B4-41EA-B4D6-A0F55ABD0A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52F7C6-89ED-41D7-9323-1EB2C775FD7F}"/>
              </a:ext>
            </a:extLst>
          </p:cNvPr>
          <p:cNvSpPr>
            <a:spLocks noGrp="1"/>
          </p:cNvSpPr>
          <p:nvPr>
            <p:ph type="dt" sz="half" idx="10"/>
          </p:nvPr>
        </p:nvSpPr>
        <p:spPr/>
        <p:txBody>
          <a:bodyPr/>
          <a:lstStyle/>
          <a:p>
            <a:fld id="{AD301820-6F48-4619-A802-5766B5D0CD08}" type="datetimeFigureOut">
              <a:rPr lang="en-GB" smtClean="0"/>
              <a:t>16/07/2026</a:t>
            </a:fld>
            <a:endParaRPr lang="en-GB"/>
          </a:p>
        </p:txBody>
      </p:sp>
      <p:sp>
        <p:nvSpPr>
          <p:cNvPr id="5" name="Footer Placeholder 4">
            <a:extLst>
              <a:ext uri="{FF2B5EF4-FFF2-40B4-BE49-F238E27FC236}">
                <a16:creationId xmlns:a16="http://schemas.microsoft.com/office/drawing/2014/main" id="{AD6BF2C9-4830-458C-AC95-F51516BB9E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9ABD41-32A6-414D-A2D0-FD63AA0D35F6}"/>
              </a:ext>
            </a:extLst>
          </p:cNvPr>
          <p:cNvSpPr>
            <a:spLocks noGrp="1"/>
          </p:cNvSpPr>
          <p:nvPr>
            <p:ph type="sldNum" sz="quarter" idx="12"/>
          </p:nvPr>
        </p:nvSpPr>
        <p:spPr/>
        <p:txBody>
          <a:bodyPr/>
          <a:lstStyle/>
          <a:p>
            <a:fld id="{5661463C-1045-4508-8B09-E967E89AB6A6}" type="slidenum">
              <a:rPr lang="en-GB" smtClean="0"/>
              <a:t>‹#›</a:t>
            </a:fld>
            <a:endParaRPr lang="en-GB"/>
          </a:p>
        </p:txBody>
      </p:sp>
    </p:spTree>
    <p:extLst>
      <p:ext uri="{BB962C8B-B14F-4D97-AF65-F5344CB8AC3E}">
        <p14:creationId xmlns:p14="http://schemas.microsoft.com/office/powerpoint/2010/main" val="2835308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70BB0-D773-44AA-92F5-C5A6AF3B5C6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B4CB3E8-1C87-4987-803A-6C9067747E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1C1B6FD-F35D-4586-890C-E07602B6BD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1124035-D4D1-43AB-AC5E-8125DFBD7A5B}"/>
              </a:ext>
            </a:extLst>
          </p:cNvPr>
          <p:cNvSpPr>
            <a:spLocks noGrp="1"/>
          </p:cNvSpPr>
          <p:nvPr>
            <p:ph type="dt" sz="half" idx="10"/>
          </p:nvPr>
        </p:nvSpPr>
        <p:spPr/>
        <p:txBody>
          <a:bodyPr/>
          <a:lstStyle/>
          <a:p>
            <a:fld id="{AD301820-6F48-4619-A802-5766B5D0CD08}" type="datetimeFigureOut">
              <a:rPr lang="en-GB" smtClean="0"/>
              <a:t>16/07/2026</a:t>
            </a:fld>
            <a:endParaRPr lang="en-GB"/>
          </a:p>
        </p:txBody>
      </p:sp>
      <p:sp>
        <p:nvSpPr>
          <p:cNvPr id="6" name="Footer Placeholder 5">
            <a:extLst>
              <a:ext uri="{FF2B5EF4-FFF2-40B4-BE49-F238E27FC236}">
                <a16:creationId xmlns:a16="http://schemas.microsoft.com/office/drawing/2014/main" id="{4D185C88-4803-478D-B928-8DF1F4BBDBF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38A07B7-E517-4C0E-A9F2-10EB8D29F24B}"/>
              </a:ext>
            </a:extLst>
          </p:cNvPr>
          <p:cNvSpPr>
            <a:spLocks noGrp="1"/>
          </p:cNvSpPr>
          <p:nvPr>
            <p:ph type="sldNum" sz="quarter" idx="12"/>
          </p:nvPr>
        </p:nvSpPr>
        <p:spPr/>
        <p:txBody>
          <a:bodyPr/>
          <a:lstStyle/>
          <a:p>
            <a:fld id="{5661463C-1045-4508-8B09-E967E89AB6A6}" type="slidenum">
              <a:rPr lang="en-GB" smtClean="0"/>
              <a:t>‹#›</a:t>
            </a:fld>
            <a:endParaRPr lang="en-GB"/>
          </a:p>
        </p:txBody>
      </p:sp>
    </p:spTree>
    <p:extLst>
      <p:ext uri="{BB962C8B-B14F-4D97-AF65-F5344CB8AC3E}">
        <p14:creationId xmlns:p14="http://schemas.microsoft.com/office/powerpoint/2010/main" val="3821319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DBFC0-5786-450C-95AA-2E3D941EFB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FE3696B-C838-479C-9B61-E7C6556F50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64615-3A07-4966-BF19-538DE7A3D7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08731CF-EB11-4458-BAFE-F81F46C824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68ED04-1E28-4998-8724-82F254A4B0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44393B0-C86F-4AE2-980B-986104141AEF}"/>
              </a:ext>
            </a:extLst>
          </p:cNvPr>
          <p:cNvSpPr>
            <a:spLocks noGrp="1"/>
          </p:cNvSpPr>
          <p:nvPr>
            <p:ph type="dt" sz="half" idx="10"/>
          </p:nvPr>
        </p:nvSpPr>
        <p:spPr/>
        <p:txBody>
          <a:bodyPr/>
          <a:lstStyle/>
          <a:p>
            <a:fld id="{AD301820-6F48-4619-A802-5766B5D0CD08}" type="datetimeFigureOut">
              <a:rPr lang="en-GB" smtClean="0"/>
              <a:t>16/07/2026</a:t>
            </a:fld>
            <a:endParaRPr lang="en-GB"/>
          </a:p>
        </p:txBody>
      </p:sp>
      <p:sp>
        <p:nvSpPr>
          <p:cNvPr id="8" name="Footer Placeholder 7">
            <a:extLst>
              <a:ext uri="{FF2B5EF4-FFF2-40B4-BE49-F238E27FC236}">
                <a16:creationId xmlns:a16="http://schemas.microsoft.com/office/drawing/2014/main" id="{F00CAC89-AAFA-429D-B82C-B871C7985C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10897A0-31AC-46EE-ABD2-78C2B5D5D90A}"/>
              </a:ext>
            </a:extLst>
          </p:cNvPr>
          <p:cNvSpPr>
            <a:spLocks noGrp="1"/>
          </p:cNvSpPr>
          <p:nvPr>
            <p:ph type="sldNum" sz="quarter" idx="12"/>
          </p:nvPr>
        </p:nvSpPr>
        <p:spPr/>
        <p:txBody>
          <a:bodyPr/>
          <a:lstStyle/>
          <a:p>
            <a:fld id="{5661463C-1045-4508-8B09-E967E89AB6A6}" type="slidenum">
              <a:rPr lang="en-GB" smtClean="0"/>
              <a:t>‹#›</a:t>
            </a:fld>
            <a:endParaRPr lang="en-GB"/>
          </a:p>
        </p:txBody>
      </p:sp>
    </p:spTree>
    <p:extLst>
      <p:ext uri="{BB962C8B-B14F-4D97-AF65-F5344CB8AC3E}">
        <p14:creationId xmlns:p14="http://schemas.microsoft.com/office/powerpoint/2010/main" val="4082456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B2586-75E5-4E25-A6D3-37D9C7A833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5ACB0C6-FBB6-43B5-9E9E-C1A8B1F0AAEC}"/>
              </a:ext>
            </a:extLst>
          </p:cNvPr>
          <p:cNvSpPr>
            <a:spLocks noGrp="1"/>
          </p:cNvSpPr>
          <p:nvPr>
            <p:ph type="dt" sz="half" idx="10"/>
          </p:nvPr>
        </p:nvSpPr>
        <p:spPr/>
        <p:txBody>
          <a:bodyPr/>
          <a:lstStyle/>
          <a:p>
            <a:fld id="{AD301820-6F48-4619-A802-5766B5D0CD08}" type="datetimeFigureOut">
              <a:rPr lang="en-GB" smtClean="0"/>
              <a:t>16/07/2026</a:t>
            </a:fld>
            <a:endParaRPr lang="en-GB"/>
          </a:p>
        </p:txBody>
      </p:sp>
      <p:sp>
        <p:nvSpPr>
          <p:cNvPr id="4" name="Footer Placeholder 3">
            <a:extLst>
              <a:ext uri="{FF2B5EF4-FFF2-40B4-BE49-F238E27FC236}">
                <a16:creationId xmlns:a16="http://schemas.microsoft.com/office/drawing/2014/main" id="{3FD267BD-C98B-415A-B451-8AAA0A70F4D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28EC40F-B9A1-4ED2-9181-B2073D9AB6A6}"/>
              </a:ext>
            </a:extLst>
          </p:cNvPr>
          <p:cNvSpPr>
            <a:spLocks noGrp="1"/>
          </p:cNvSpPr>
          <p:nvPr>
            <p:ph type="sldNum" sz="quarter" idx="12"/>
          </p:nvPr>
        </p:nvSpPr>
        <p:spPr/>
        <p:txBody>
          <a:bodyPr/>
          <a:lstStyle/>
          <a:p>
            <a:fld id="{5661463C-1045-4508-8B09-E967E89AB6A6}" type="slidenum">
              <a:rPr lang="en-GB" smtClean="0"/>
              <a:t>‹#›</a:t>
            </a:fld>
            <a:endParaRPr lang="en-GB"/>
          </a:p>
        </p:txBody>
      </p:sp>
    </p:spTree>
    <p:extLst>
      <p:ext uri="{BB962C8B-B14F-4D97-AF65-F5344CB8AC3E}">
        <p14:creationId xmlns:p14="http://schemas.microsoft.com/office/powerpoint/2010/main" val="1061587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ED8982-6580-47AA-9F41-1637D46B349A}"/>
              </a:ext>
            </a:extLst>
          </p:cNvPr>
          <p:cNvSpPr>
            <a:spLocks noGrp="1"/>
          </p:cNvSpPr>
          <p:nvPr>
            <p:ph type="dt" sz="half" idx="10"/>
          </p:nvPr>
        </p:nvSpPr>
        <p:spPr/>
        <p:txBody>
          <a:bodyPr/>
          <a:lstStyle/>
          <a:p>
            <a:fld id="{AD301820-6F48-4619-A802-5766B5D0CD08}" type="datetimeFigureOut">
              <a:rPr lang="en-GB" smtClean="0"/>
              <a:t>16/07/2026</a:t>
            </a:fld>
            <a:endParaRPr lang="en-GB"/>
          </a:p>
        </p:txBody>
      </p:sp>
      <p:sp>
        <p:nvSpPr>
          <p:cNvPr id="3" name="Footer Placeholder 2">
            <a:extLst>
              <a:ext uri="{FF2B5EF4-FFF2-40B4-BE49-F238E27FC236}">
                <a16:creationId xmlns:a16="http://schemas.microsoft.com/office/drawing/2014/main" id="{2462D0CD-5C11-4AC2-A5D3-BC13085813F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D948304-0EFD-4E1E-AEEF-23FFFF3C020A}"/>
              </a:ext>
            </a:extLst>
          </p:cNvPr>
          <p:cNvSpPr>
            <a:spLocks noGrp="1"/>
          </p:cNvSpPr>
          <p:nvPr>
            <p:ph type="sldNum" sz="quarter" idx="12"/>
          </p:nvPr>
        </p:nvSpPr>
        <p:spPr/>
        <p:txBody>
          <a:bodyPr/>
          <a:lstStyle/>
          <a:p>
            <a:fld id="{5661463C-1045-4508-8B09-E967E89AB6A6}" type="slidenum">
              <a:rPr lang="en-GB" smtClean="0"/>
              <a:t>‹#›</a:t>
            </a:fld>
            <a:endParaRPr lang="en-GB"/>
          </a:p>
        </p:txBody>
      </p:sp>
    </p:spTree>
    <p:extLst>
      <p:ext uri="{BB962C8B-B14F-4D97-AF65-F5344CB8AC3E}">
        <p14:creationId xmlns:p14="http://schemas.microsoft.com/office/powerpoint/2010/main" val="926421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2A163-CA59-401E-9E36-1E2C7EAFF8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3AFBBDC-DDBE-4D02-A82A-976F9F3E9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73E21B1-2A7C-4278-AE1D-6A82F9EB64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E5D341-3C62-4440-A129-13A49A8DD15C}"/>
              </a:ext>
            </a:extLst>
          </p:cNvPr>
          <p:cNvSpPr>
            <a:spLocks noGrp="1"/>
          </p:cNvSpPr>
          <p:nvPr>
            <p:ph type="dt" sz="half" idx="10"/>
          </p:nvPr>
        </p:nvSpPr>
        <p:spPr/>
        <p:txBody>
          <a:bodyPr/>
          <a:lstStyle/>
          <a:p>
            <a:fld id="{AD301820-6F48-4619-A802-5766B5D0CD08}" type="datetimeFigureOut">
              <a:rPr lang="en-GB" smtClean="0"/>
              <a:t>16/07/2026</a:t>
            </a:fld>
            <a:endParaRPr lang="en-GB"/>
          </a:p>
        </p:txBody>
      </p:sp>
      <p:sp>
        <p:nvSpPr>
          <p:cNvPr id="6" name="Footer Placeholder 5">
            <a:extLst>
              <a:ext uri="{FF2B5EF4-FFF2-40B4-BE49-F238E27FC236}">
                <a16:creationId xmlns:a16="http://schemas.microsoft.com/office/drawing/2014/main" id="{A5BFD90D-0E29-4AFD-B202-F513D9C2159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AC5215-8702-4BCC-8086-A554D80D2C7F}"/>
              </a:ext>
            </a:extLst>
          </p:cNvPr>
          <p:cNvSpPr>
            <a:spLocks noGrp="1"/>
          </p:cNvSpPr>
          <p:nvPr>
            <p:ph type="sldNum" sz="quarter" idx="12"/>
          </p:nvPr>
        </p:nvSpPr>
        <p:spPr/>
        <p:txBody>
          <a:bodyPr/>
          <a:lstStyle/>
          <a:p>
            <a:fld id="{5661463C-1045-4508-8B09-E967E89AB6A6}" type="slidenum">
              <a:rPr lang="en-GB" smtClean="0"/>
              <a:t>‹#›</a:t>
            </a:fld>
            <a:endParaRPr lang="en-GB"/>
          </a:p>
        </p:txBody>
      </p:sp>
    </p:spTree>
    <p:extLst>
      <p:ext uri="{BB962C8B-B14F-4D97-AF65-F5344CB8AC3E}">
        <p14:creationId xmlns:p14="http://schemas.microsoft.com/office/powerpoint/2010/main" val="251307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DD227-EED0-48FA-98F5-8CD69582F7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79B99FD-5217-4394-A07F-2103712720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F875889-A04D-40D1-826B-7A50B6A405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637C3C-89F1-43FD-B79B-4D7FE66AE87A}"/>
              </a:ext>
            </a:extLst>
          </p:cNvPr>
          <p:cNvSpPr>
            <a:spLocks noGrp="1"/>
          </p:cNvSpPr>
          <p:nvPr>
            <p:ph type="dt" sz="half" idx="10"/>
          </p:nvPr>
        </p:nvSpPr>
        <p:spPr/>
        <p:txBody>
          <a:bodyPr/>
          <a:lstStyle/>
          <a:p>
            <a:fld id="{AD301820-6F48-4619-A802-5766B5D0CD08}" type="datetimeFigureOut">
              <a:rPr lang="en-GB" smtClean="0"/>
              <a:t>16/07/2026</a:t>
            </a:fld>
            <a:endParaRPr lang="en-GB"/>
          </a:p>
        </p:txBody>
      </p:sp>
      <p:sp>
        <p:nvSpPr>
          <p:cNvPr id="6" name="Footer Placeholder 5">
            <a:extLst>
              <a:ext uri="{FF2B5EF4-FFF2-40B4-BE49-F238E27FC236}">
                <a16:creationId xmlns:a16="http://schemas.microsoft.com/office/drawing/2014/main" id="{EAB23A66-0FA7-470D-81D9-E00BEF6B3D2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988AFB2-6634-43D3-8443-10D93EE8A70B}"/>
              </a:ext>
            </a:extLst>
          </p:cNvPr>
          <p:cNvSpPr>
            <a:spLocks noGrp="1"/>
          </p:cNvSpPr>
          <p:nvPr>
            <p:ph type="sldNum" sz="quarter" idx="12"/>
          </p:nvPr>
        </p:nvSpPr>
        <p:spPr/>
        <p:txBody>
          <a:bodyPr/>
          <a:lstStyle/>
          <a:p>
            <a:fld id="{5661463C-1045-4508-8B09-E967E89AB6A6}" type="slidenum">
              <a:rPr lang="en-GB" smtClean="0"/>
              <a:t>‹#›</a:t>
            </a:fld>
            <a:endParaRPr lang="en-GB"/>
          </a:p>
        </p:txBody>
      </p:sp>
    </p:spTree>
    <p:extLst>
      <p:ext uri="{BB962C8B-B14F-4D97-AF65-F5344CB8AC3E}">
        <p14:creationId xmlns:p14="http://schemas.microsoft.com/office/powerpoint/2010/main" val="2080783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CAA3E0-3D77-4BF6-B5DB-F71B27BB52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2371CAA-E9C3-4E08-816B-4794F6A0B7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4177CD-D478-4D76-B6B0-0188DA6816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301820-6F48-4619-A802-5766B5D0CD08}" type="datetimeFigureOut">
              <a:rPr lang="en-GB" smtClean="0"/>
              <a:t>16/07/2026</a:t>
            </a:fld>
            <a:endParaRPr lang="en-GB"/>
          </a:p>
        </p:txBody>
      </p:sp>
      <p:sp>
        <p:nvSpPr>
          <p:cNvPr id="5" name="Footer Placeholder 4">
            <a:extLst>
              <a:ext uri="{FF2B5EF4-FFF2-40B4-BE49-F238E27FC236}">
                <a16:creationId xmlns:a16="http://schemas.microsoft.com/office/drawing/2014/main" id="{D51B177C-6626-4D1F-88D8-67DC49CBA0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6DE4CB6-D8E1-497C-8366-BB371FBB9C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61463C-1045-4508-8B09-E967E89AB6A6}" type="slidenum">
              <a:rPr lang="en-GB" smtClean="0"/>
              <a:t>‹#›</a:t>
            </a:fld>
            <a:endParaRPr lang="en-GB"/>
          </a:p>
        </p:txBody>
      </p:sp>
    </p:spTree>
    <p:extLst>
      <p:ext uri="{BB962C8B-B14F-4D97-AF65-F5344CB8AC3E}">
        <p14:creationId xmlns:p14="http://schemas.microsoft.com/office/powerpoint/2010/main" val="2717819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97F1A-331D-4F50-8C43-E0D837923CF4}"/>
              </a:ext>
            </a:extLst>
          </p:cNvPr>
          <p:cNvSpPr>
            <a:spLocks noGrp="1"/>
          </p:cNvSpPr>
          <p:nvPr>
            <p:ph type="ctrTitle"/>
          </p:nvPr>
        </p:nvSpPr>
        <p:spPr/>
        <p:txBody>
          <a:bodyPr>
            <a:normAutofit/>
          </a:bodyPr>
          <a:lstStyle/>
          <a:p>
            <a:r>
              <a:rPr lang="en-US" sz="8000" b="1" dirty="0">
                <a:latin typeface="Sassoon Penpals Joined" panose="02000400000000000000" pitchFamily="50" charset="0"/>
              </a:rPr>
              <a:t>PGL Year 6 </a:t>
            </a:r>
            <a:endParaRPr lang="en-GB" sz="8000" b="1" dirty="0">
              <a:latin typeface="Sassoon Penpals Joined" panose="02000400000000000000" pitchFamily="50" charset="0"/>
            </a:endParaRPr>
          </a:p>
        </p:txBody>
      </p:sp>
      <p:sp>
        <p:nvSpPr>
          <p:cNvPr id="3" name="Subtitle 2">
            <a:extLst>
              <a:ext uri="{FF2B5EF4-FFF2-40B4-BE49-F238E27FC236}">
                <a16:creationId xmlns:a16="http://schemas.microsoft.com/office/drawing/2014/main" id="{413FE12C-E8E1-432F-8FAD-677249BC77E9}"/>
              </a:ext>
            </a:extLst>
          </p:cNvPr>
          <p:cNvSpPr>
            <a:spLocks noGrp="1"/>
          </p:cNvSpPr>
          <p:nvPr>
            <p:ph type="subTitle" idx="1"/>
          </p:nvPr>
        </p:nvSpPr>
        <p:spPr/>
        <p:txBody>
          <a:bodyPr>
            <a:normAutofit/>
          </a:bodyPr>
          <a:lstStyle/>
          <a:p>
            <a:r>
              <a:rPr lang="en-US" sz="3600" b="1" dirty="0">
                <a:latin typeface="Sassoon Penpals Joined" panose="02000400000000000000" pitchFamily="50" charset="0"/>
              </a:rPr>
              <a:t>September 2026</a:t>
            </a:r>
            <a:endParaRPr lang="en-GB" sz="3600" b="1" dirty="0">
              <a:latin typeface="Sassoon Penpals Joined" panose="02000400000000000000" pitchFamily="50" charset="0"/>
            </a:endParaRPr>
          </a:p>
        </p:txBody>
      </p:sp>
    </p:spTree>
    <p:extLst>
      <p:ext uri="{BB962C8B-B14F-4D97-AF65-F5344CB8AC3E}">
        <p14:creationId xmlns:p14="http://schemas.microsoft.com/office/powerpoint/2010/main" val="4068830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3B693-DBDD-455F-9957-16019417EA24}"/>
              </a:ext>
            </a:extLst>
          </p:cNvPr>
          <p:cNvSpPr>
            <a:spLocks noGrp="1"/>
          </p:cNvSpPr>
          <p:nvPr>
            <p:ph type="title"/>
          </p:nvPr>
        </p:nvSpPr>
        <p:spPr>
          <a:xfrm>
            <a:off x="838200" y="-191067"/>
            <a:ext cx="10515600" cy="1325563"/>
          </a:xfrm>
        </p:spPr>
        <p:txBody>
          <a:bodyPr/>
          <a:lstStyle/>
          <a:p>
            <a:pPr algn="ctr"/>
            <a:r>
              <a:rPr lang="en-US" dirty="0">
                <a:latin typeface="Sassoon Penpals Joined" panose="02000400000000000000" pitchFamily="50" charset="0"/>
              </a:rPr>
              <a:t>Other bits</a:t>
            </a:r>
            <a:endParaRPr lang="en-GB" dirty="0">
              <a:latin typeface="Sassoon Penpals Joined" panose="02000400000000000000" pitchFamily="50" charset="0"/>
            </a:endParaRPr>
          </a:p>
        </p:txBody>
      </p:sp>
      <p:sp>
        <p:nvSpPr>
          <p:cNvPr id="3" name="Content Placeholder 2">
            <a:extLst>
              <a:ext uri="{FF2B5EF4-FFF2-40B4-BE49-F238E27FC236}">
                <a16:creationId xmlns:a16="http://schemas.microsoft.com/office/drawing/2014/main" id="{E9BEAF37-29B9-4AA3-A4DF-B5F42FDF831C}"/>
              </a:ext>
            </a:extLst>
          </p:cNvPr>
          <p:cNvSpPr>
            <a:spLocks noGrp="1"/>
          </p:cNvSpPr>
          <p:nvPr>
            <p:ph idx="1"/>
          </p:nvPr>
        </p:nvSpPr>
        <p:spPr>
          <a:xfrm>
            <a:off x="199572" y="749748"/>
            <a:ext cx="10515600" cy="5823330"/>
          </a:xfrm>
        </p:spPr>
        <p:txBody>
          <a:bodyPr>
            <a:normAutofit fontScale="85000" lnSpcReduction="20000"/>
          </a:bodyPr>
          <a:lstStyle/>
          <a:p>
            <a:r>
              <a:rPr lang="en-US" dirty="0">
                <a:latin typeface="Sassoon Penpals Joined" panose="02000400000000000000" pitchFamily="50" charset="0"/>
              </a:rPr>
              <a:t>If your child requires medication. </a:t>
            </a:r>
          </a:p>
          <a:p>
            <a:pPr marL="0" indent="0">
              <a:buNone/>
            </a:pPr>
            <a:r>
              <a:rPr lang="en-US" dirty="0">
                <a:latin typeface="Sassoon Penpals Joined" panose="02000400000000000000" pitchFamily="50" charset="0"/>
              </a:rPr>
              <a:t>    Can you please let us know beforehand. </a:t>
            </a:r>
          </a:p>
          <a:p>
            <a:pPr marL="0" indent="0">
              <a:buNone/>
            </a:pPr>
            <a:r>
              <a:rPr lang="en-US" dirty="0">
                <a:latin typeface="Sassoon Penpals Joined" panose="02000400000000000000" pitchFamily="50" charset="0"/>
              </a:rPr>
              <a:t>    Can we be given this on the day in a named package with details. </a:t>
            </a:r>
          </a:p>
          <a:p>
            <a:pPr marL="0" indent="0">
              <a:buNone/>
            </a:pPr>
            <a:r>
              <a:rPr lang="en-US" dirty="0">
                <a:latin typeface="Sassoon Penpals Joined" panose="02000400000000000000" pitchFamily="50" charset="0"/>
              </a:rPr>
              <a:t>In the new academic year, a form will be given out for you to complete.</a:t>
            </a:r>
          </a:p>
          <a:p>
            <a:pPr marL="0" indent="0">
              <a:buNone/>
            </a:pPr>
            <a:endParaRPr lang="en-US" dirty="0">
              <a:latin typeface="Sassoon Penpals Joined" panose="02000400000000000000" pitchFamily="50" charset="0"/>
            </a:endParaRPr>
          </a:p>
          <a:p>
            <a:r>
              <a:rPr lang="en-US" dirty="0">
                <a:latin typeface="Sassoon Penpals Joined" panose="02000400000000000000" pitchFamily="50" charset="0"/>
              </a:rPr>
              <a:t>Meals –</a:t>
            </a:r>
            <a:endParaRPr lang="en-GB" dirty="0">
              <a:latin typeface="Sassoon Penpals Joined" panose="02000400000000000000" pitchFamily="50" charset="0"/>
            </a:endParaRPr>
          </a:p>
          <a:p>
            <a:pPr marL="0" indent="0">
              <a:buNone/>
            </a:pPr>
            <a:r>
              <a:rPr lang="en-GB" dirty="0">
                <a:latin typeface="Sassoon Penpals Joined" panose="02000400000000000000" pitchFamily="50" charset="0"/>
              </a:rPr>
              <a:t>Three options for breakfast, lunch and dinner. </a:t>
            </a:r>
          </a:p>
          <a:p>
            <a:pPr marL="0" indent="0">
              <a:buNone/>
            </a:pPr>
            <a:r>
              <a:rPr lang="en-GB" dirty="0">
                <a:latin typeface="Sassoon Penpals Joined" panose="02000400000000000000" pitchFamily="50" charset="0"/>
              </a:rPr>
              <a:t>Access to teas, coffees and other drinks.</a:t>
            </a:r>
          </a:p>
          <a:p>
            <a:pPr marL="0" indent="0">
              <a:buNone/>
            </a:pPr>
            <a:r>
              <a:rPr lang="en-GB" dirty="0">
                <a:latin typeface="Sassoon Penpals Joined" panose="02000400000000000000" pitchFamily="50" charset="0"/>
              </a:rPr>
              <a:t>Access to salad bar and bread.</a:t>
            </a:r>
          </a:p>
          <a:p>
            <a:pPr marL="0" indent="0">
              <a:buNone/>
            </a:pPr>
            <a:r>
              <a:rPr lang="en-GB" dirty="0">
                <a:latin typeface="Sassoon Penpals Joined" panose="02000400000000000000" pitchFamily="50" charset="0"/>
              </a:rPr>
              <a:t>Can you please let us know beforehand of any dietary requirements.</a:t>
            </a:r>
          </a:p>
          <a:p>
            <a:pPr marL="0" indent="0">
              <a:buNone/>
            </a:pPr>
            <a:endParaRPr lang="en-GB" dirty="0">
              <a:latin typeface="Sassoon Penpals Joined" panose="02000400000000000000" pitchFamily="50" charset="0"/>
            </a:endParaRPr>
          </a:p>
          <a:p>
            <a:r>
              <a:rPr lang="en-US" dirty="0">
                <a:latin typeface="Sassoon Penpals Joined" panose="02000400000000000000" pitchFamily="50" charset="0"/>
              </a:rPr>
              <a:t>Children can take up to £10 to spend at the tuck shop. Don’t over supply with sweets.</a:t>
            </a:r>
          </a:p>
          <a:p>
            <a:pPr>
              <a:buFontTx/>
              <a:buChar char="-"/>
            </a:pPr>
            <a:r>
              <a:rPr lang="en-US" dirty="0">
                <a:latin typeface="Sassoon Penpals Joined" panose="02000400000000000000" pitchFamily="50" charset="0"/>
              </a:rPr>
              <a:t>The shop accepts all types of bank card – </a:t>
            </a:r>
            <a:r>
              <a:rPr lang="en-US" dirty="0" err="1">
                <a:latin typeface="Sassoon Penpals Joined" panose="02000400000000000000" pitchFamily="50" charset="0"/>
              </a:rPr>
              <a:t>GoHenry</a:t>
            </a:r>
            <a:r>
              <a:rPr lang="en-US" dirty="0">
                <a:latin typeface="Sassoon Penpals Joined" panose="02000400000000000000" pitchFamily="50" charset="0"/>
              </a:rPr>
              <a:t> etc.</a:t>
            </a:r>
          </a:p>
          <a:p>
            <a:pPr>
              <a:buFontTx/>
              <a:buChar char="-"/>
            </a:pPr>
            <a:endParaRPr lang="en-US" dirty="0">
              <a:latin typeface="Sassoon Penpals Joined" panose="02000400000000000000" pitchFamily="50" charset="0"/>
            </a:endParaRPr>
          </a:p>
          <a:p>
            <a:pPr marL="0" indent="0">
              <a:buNone/>
            </a:pPr>
            <a:r>
              <a:rPr lang="en-US" dirty="0">
                <a:latin typeface="Sassoon Penpals Joined" panose="02000400000000000000" pitchFamily="50" charset="0"/>
              </a:rPr>
              <a:t>Parent mobile phone!</a:t>
            </a:r>
          </a:p>
        </p:txBody>
      </p:sp>
    </p:spTree>
    <p:extLst>
      <p:ext uri="{BB962C8B-B14F-4D97-AF65-F5344CB8AC3E}">
        <p14:creationId xmlns:p14="http://schemas.microsoft.com/office/powerpoint/2010/main" val="2393306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601F7-7ACF-4BA7-B7BD-F373963E3C15}"/>
              </a:ext>
            </a:extLst>
          </p:cNvPr>
          <p:cNvSpPr>
            <a:spLocks noGrp="1"/>
          </p:cNvSpPr>
          <p:nvPr>
            <p:ph type="title"/>
          </p:nvPr>
        </p:nvSpPr>
        <p:spPr>
          <a:xfrm>
            <a:off x="269851" y="1998019"/>
            <a:ext cx="10515600" cy="1325563"/>
          </a:xfrm>
        </p:spPr>
        <p:txBody>
          <a:bodyPr>
            <a:normAutofit fontScale="90000"/>
          </a:bodyPr>
          <a:lstStyle/>
          <a:p>
            <a:r>
              <a:rPr lang="en-US" dirty="0">
                <a:latin typeface="Sassoon Penpals Joined" panose="02000400000000000000" pitchFamily="50" charset="0"/>
              </a:rPr>
              <a:t>When: </a:t>
            </a:r>
            <a:br>
              <a:rPr lang="en-US" dirty="0">
                <a:latin typeface="Sassoon Penpals Joined" panose="02000400000000000000" pitchFamily="50" charset="0"/>
              </a:rPr>
            </a:br>
            <a:r>
              <a:rPr lang="en-US" dirty="0">
                <a:latin typeface="Sassoon Penpals Joined" panose="02000400000000000000" pitchFamily="50" charset="0"/>
              </a:rPr>
              <a:t>Sunday 20</a:t>
            </a:r>
            <a:r>
              <a:rPr lang="en-US" baseline="30000" dirty="0">
                <a:latin typeface="Sassoon Penpals Joined" panose="02000400000000000000" pitchFamily="50" charset="0"/>
              </a:rPr>
              <a:t>th</a:t>
            </a:r>
            <a:r>
              <a:rPr lang="en-US" dirty="0">
                <a:latin typeface="Sassoon Penpals Joined" panose="02000400000000000000" pitchFamily="50" charset="0"/>
              </a:rPr>
              <a:t> September – Wednesday 23rd September.</a:t>
            </a:r>
            <a:br>
              <a:rPr lang="en-US" dirty="0">
                <a:latin typeface="Sassoon Penpals Joined" panose="02000400000000000000" pitchFamily="50" charset="0"/>
              </a:rPr>
            </a:br>
            <a:br>
              <a:rPr lang="en-US" dirty="0">
                <a:latin typeface="Sassoon Penpals Joined" panose="02000400000000000000" pitchFamily="50" charset="0"/>
              </a:rPr>
            </a:br>
            <a:r>
              <a:rPr lang="en-US" dirty="0">
                <a:latin typeface="Sassoon Penpals Joined" panose="02000400000000000000" pitchFamily="50" charset="0"/>
              </a:rPr>
              <a:t>Leaving school at 2.40pm on the Sunday. Can you please be at the school for 2.15pm.</a:t>
            </a:r>
            <a:br>
              <a:rPr lang="en-US" dirty="0">
                <a:latin typeface="Sassoon Penpals Joined" panose="02000400000000000000" pitchFamily="50" charset="0"/>
              </a:rPr>
            </a:br>
            <a:r>
              <a:rPr lang="en-US" dirty="0">
                <a:latin typeface="Sassoon Penpals Joined" panose="02000400000000000000" pitchFamily="50" charset="0"/>
              </a:rPr>
              <a:t>Back at school on Wednesday for the end of the school day.</a:t>
            </a:r>
            <a:br>
              <a:rPr lang="en-US" dirty="0">
                <a:latin typeface="Sassoon Penpals Joined" panose="02000400000000000000" pitchFamily="50" charset="0"/>
              </a:rPr>
            </a:br>
            <a:endParaRPr lang="en-GB" dirty="0">
              <a:latin typeface="Sassoon Penpals Joined" panose="02000400000000000000" pitchFamily="50" charset="0"/>
            </a:endParaRPr>
          </a:p>
        </p:txBody>
      </p:sp>
      <p:sp>
        <p:nvSpPr>
          <p:cNvPr id="3" name="Content Placeholder 2">
            <a:extLst>
              <a:ext uri="{FF2B5EF4-FFF2-40B4-BE49-F238E27FC236}">
                <a16:creationId xmlns:a16="http://schemas.microsoft.com/office/drawing/2014/main" id="{0236EB36-8A69-4AE2-AEBF-19DFAF7C72A8}"/>
              </a:ext>
            </a:extLst>
          </p:cNvPr>
          <p:cNvSpPr>
            <a:spLocks noGrp="1"/>
          </p:cNvSpPr>
          <p:nvPr>
            <p:ph idx="1"/>
          </p:nvPr>
        </p:nvSpPr>
        <p:spPr>
          <a:xfrm>
            <a:off x="838200" y="1998019"/>
            <a:ext cx="10515600" cy="4351338"/>
          </a:xfrm>
        </p:spPr>
        <p:txBody>
          <a:bodyPr/>
          <a:lstStyle/>
          <a:p>
            <a:pPr marL="0" indent="0">
              <a:buNone/>
            </a:pPr>
            <a:r>
              <a:rPr lang="en-US" dirty="0"/>
              <a:t> </a:t>
            </a:r>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
        <p:nvSpPr>
          <p:cNvPr id="4" name="Title 1">
            <a:extLst>
              <a:ext uri="{FF2B5EF4-FFF2-40B4-BE49-F238E27FC236}">
                <a16:creationId xmlns:a16="http://schemas.microsoft.com/office/drawing/2014/main" id="{83AA993B-2940-4B23-A4D9-673903B4664F}"/>
              </a:ext>
            </a:extLst>
          </p:cNvPr>
          <p:cNvSpPr txBox="1">
            <a:spLocks/>
          </p:cNvSpPr>
          <p:nvPr/>
        </p:nvSpPr>
        <p:spPr>
          <a:xfrm>
            <a:off x="269851" y="5211902"/>
            <a:ext cx="10515600" cy="1325563"/>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Sassoon Penpals Joined" panose="02000400000000000000" pitchFamily="50" charset="0"/>
              </a:rPr>
              <a:t>Where: </a:t>
            </a:r>
            <a:br>
              <a:rPr lang="en-US" dirty="0">
                <a:latin typeface="Sassoon Penpals Joined" panose="02000400000000000000" pitchFamily="50" charset="0"/>
              </a:rPr>
            </a:br>
            <a:r>
              <a:rPr lang="en-US" dirty="0" err="1">
                <a:latin typeface="Sassoon Penpals Joined" panose="02000400000000000000" pitchFamily="50" charset="0"/>
              </a:rPr>
              <a:t>Foxhill</a:t>
            </a:r>
            <a:r>
              <a:rPr lang="en-US" dirty="0">
                <a:latin typeface="Sassoon Penpals Joined" panose="02000400000000000000" pitchFamily="50" charset="0"/>
              </a:rPr>
              <a:t>, </a:t>
            </a:r>
            <a:r>
              <a:rPr lang="en-US" dirty="0" err="1">
                <a:latin typeface="Sassoon Penpals Joined" panose="02000400000000000000" pitchFamily="50" charset="0"/>
              </a:rPr>
              <a:t>Liddington</a:t>
            </a:r>
            <a:r>
              <a:rPr lang="en-US" dirty="0">
                <a:latin typeface="Sassoon Penpals Joined" panose="02000400000000000000" pitchFamily="50" charset="0"/>
              </a:rPr>
              <a:t>, Swindon</a:t>
            </a:r>
          </a:p>
          <a:p>
            <a:r>
              <a:rPr lang="en-US" dirty="0">
                <a:latin typeface="Sassoon Penpals Joined" panose="02000400000000000000" pitchFamily="50" charset="0"/>
              </a:rPr>
              <a:t>(45 minute drive).</a:t>
            </a:r>
            <a:endParaRPr lang="en-GB" dirty="0">
              <a:latin typeface="Sassoon Penpals Joined" panose="02000400000000000000" pitchFamily="50" charset="0"/>
            </a:endParaRPr>
          </a:p>
        </p:txBody>
      </p:sp>
      <p:pic>
        <p:nvPicPr>
          <p:cNvPr id="5" name="Picture 4">
            <a:extLst>
              <a:ext uri="{FF2B5EF4-FFF2-40B4-BE49-F238E27FC236}">
                <a16:creationId xmlns:a16="http://schemas.microsoft.com/office/drawing/2014/main" id="{825AE2D3-D4AF-40C6-927D-B002D81345AD}"/>
              </a:ext>
            </a:extLst>
          </p:cNvPr>
          <p:cNvPicPr>
            <a:picLocks noChangeAspect="1"/>
          </p:cNvPicPr>
          <p:nvPr/>
        </p:nvPicPr>
        <p:blipFill>
          <a:blip r:embed="rId2"/>
          <a:stretch>
            <a:fillRect/>
          </a:stretch>
        </p:blipFill>
        <p:spPr>
          <a:xfrm>
            <a:off x="7033846" y="4078514"/>
            <a:ext cx="4888303" cy="2808978"/>
          </a:xfrm>
          <a:prstGeom prst="rect">
            <a:avLst/>
          </a:prstGeom>
        </p:spPr>
      </p:pic>
    </p:spTree>
    <p:extLst>
      <p:ext uri="{BB962C8B-B14F-4D97-AF65-F5344CB8AC3E}">
        <p14:creationId xmlns:p14="http://schemas.microsoft.com/office/powerpoint/2010/main" val="2443491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83EA1-3D04-4619-B30C-98C2AE56842B}"/>
              </a:ext>
            </a:extLst>
          </p:cNvPr>
          <p:cNvSpPr>
            <a:spLocks noGrp="1"/>
          </p:cNvSpPr>
          <p:nvPr>
            <p:ph type="title"/>
          </p:nvPr>
        </p:nvSpPr>
        <p:spPr>
          <a:xfrm>
            <a:off x="902643" y="282252"/>
            <a:ext cx="10515600" cy="1325563"/>
          </a:xfrm>
        </p:spPr>
        <p:txBody>
          <a:bodyPr/>
          <a:lstStyle/>
          <a:p>
            <a:pPr algn="ctr"/>
            <a:r>
              <a:rPr lang="en-US" dirty="0">
                <a:latin typeface="Sassoon Penpals Joined" panose="02000400000000000000" pitchFamily="50" charset="0"/>
              </a:rPr>
              <a:t>Provisional Activity Program</a:t>
            </a:r>
            <a:endParaRPr lang="en-GB" dirty="0">
              <a:latin typeface="Sassoon Penpals Joined" panose="02000400000000000000" pitchFamily="50" charset="0"/>
            </a:endParaRPr>
          </a:p>
        </p:txBody>
      </p:sp>
      <p:sp>
        <p:nvSpPr>
          <p:cNvPr id="4" name="Content Placeholder 3">
            <a:extLst>
              <a:ext uri="{FF2B5EF4-FFF2-40B4-BE49-F238E27FC236}">
                <a16:creationId xmlns:a16="http://schemas.microsoft.com/office/drawing/2014/main" id="{3E73C913-309C-4474-9D5A-041596437217}"/>
              </a:ext>
            </a:extLst>
          </p:cNvPr>
          <p:cNvSpPr>
            <a:spLocks noGrp="1"/>
          </p:cNvSpPr>
          <p:nvPr>
            <p:ph idx="1"/>
          </p:nvPr>
        </p:nvSpPr>
        <p:spPr/>
        <p:txBody>
          <a:bodyPr/>
          <a:lstStyle/>
          <a:p>
            <a:endParaRPr lang="en-GB"/>
          </a:p>
        </p:txBody>
      </p:sp>
      <p:pic>
        <p:nvPicPr>
          <p:cNvPr id="6" name="Picture 5">
            <a:extLst>
              <a:ext uri="{FF2B5EF4-FFF2-40B4-BE49-F238E27FC236}">
                <a16:creationId xmlns:a16="http://schemas.microsoft.com/office/drawing/2014/main" id="{44322E49-6ADA-4C63-A084-A712D31E85E5}"/>
              </a:ext>
            </a:extLst>
          </p:cNvPr>
          <p:cNvPicPr>
            <a:picLocks noChangeAspect="1"/>
          </p:cNvPicPr>
          <p:nvPr/>
        </p:nvPicPr>
        <p:blipFill>
          <a:blip r:embed="rId2"/>
          <a:stretch>
            <a:fillRect/>
          </a:stretch>
        </p:blipFill>
        <p:spPr>
          <a:xfrm>
            <a:off x="183320" y="1403566"/>
            <a:ext cx="11825360" cy="4773397"/>
          </a:xfrm>
          <a:prstGeom prst="rect">
            <a:avLst/>
          </a:prstGeom>
        </p:spPr>
      </p:pic>
    </p:spTree>
    <p:extLst>
      <p:ext uri="{BB962C8B-B14F-4D97-AF65-F5344CB8AC3E}">
        <p14:creationId xmlns:p14="http://schemas.microsoft.com/office/powerpoint/2010/main" val="228858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45AB6-8EC7-4BF0-8834-7F3CBC1DD2CD}"/>
              </a:ext>
            </a:extLst>
          </p:cNvPr>
          <p:cNvSpPr>
            <a:spLocks noGrp="1"/>
          </p:cNvSpPr>
          <p:nvPr>
            <p:ph type="title"/>
          </p:nvPr>
        </p:nvSpPr>
        <p:spPr/>
        <p:txBody>
          <a:bodyPr>
            <a:normAutofit/>
          </a:bodyPr>
          <a:lstStyle/>
          <a:p>
            <a:r>
              <a:rPr lang="en-US" sz="4800" dirty="0">
                <a:latin typeface="Sassoon Penpals Joined" panose="02000400000000000000" pitchFamily="50" charset="0"/>
              </a:rPr>
              <a:t>Adults currently attending</a:t>
            </a:r>
            <a:endParaRPr lang="en-GB" sz="4800" dirty="0">
              <a:latin typeface="Sassoon Penpals Joined" panose="02000400000000000000" pitchFamily="50" charset="0"/>
            </a:endParaRPr>
          </a:p>
        </p:txBody>
      </p:sp>
      <p:sp>
        <p:nvSpPr>
          <p:cNvPr id="3" name="Content Placeholder 2">
            <a:extLst>
              <a:ext uri="{FF2B5EF4-FFF2-40B4-BE49-F238E27FC236}">
                <a16:creationId xmlns:a16="http://schemas.microsoft.com/office/drawing/2014/main" id="{0351081B-6B95-4A34-BD74-7021AB7C0B10}"/>
              </a:ext>
            </a:extLst>
          </p:cNvPr>
          <p:cNvSpPr>
            <a:spLocks noGrp="1"/>
          </p:cNvSpPr>
          <p:nvPr>
            <p:ph idx="1"/>
          </p:nvPr>
        </p:nvSpPr>
        <p:spPr>
          <a:xfrm>
            <a:off x="838200" y="1970768"/>
            <a:ext cx="10515600" cy="4351338"/>
          </a:xfrm>
        </p:spPr>
        <p:txBody>
          <a:bodyPr>
            <a:normAutofit lnSpcReduction="10000"/>
          </a:bodyPr>
          <a:lstStyle/>
          <a:p>
            <a:pPr marL="0" indent="0" algn="ctr">
              <a:buNone/>
            </a:pPr>
            <a:r>
              <a:rPr lang="en-US" sz="4000" dirty="0" err="1">
                <a:latin typeface="Sassoon Penpals Joined" panose="02000400000000000000" pitchFamily="50" charset="0"/>
              </a:rPr>
              <a:t>Mr</a:t>
            </a:r>
            <a:r>
              <a:rPr lang="en-US" sz="4000" dirty="0">
                <a:latin typeface="Sassoon Penpals Joined" panose="02000400000000000000" pitchFamily="50" charset="0"/>
              </a:rPr>
              <a:t> Daniell</a:t>
            </a:r>
          </a:p>
          <a:p>
            <a:pPr marL="0" indent="0" algn="ctr">
              <a:buNone/>
            </a:pPr>
            <a:endParaRPr lang="en-US" sz="4000" dirty="0">
              <a:latin typeface="Sassoon Penpals Joined" panose="02000400000000000000" pitchFamily="50" charset="0"/>
            </a:endParaRPr>
          </a:p>
          <a:p>
            <a:pPr marL="0" indent="0" algn="ctr">
              <a:buNone/>
            </a:pPr>
            <a:r>
              <a:rPr lang="en-US" sz="4000" dirty="0" err="1">
                <a:latin typeface="Sassoon Penpals Joined" panose="02000400000000000000" pitchFamily="50" charset="0"/>
              </a:rPr>
              <a:t>Mr</a:t>
            </a:r>
            <a:r>
              <a:rPr lang="en-US" sz="4000" dirty="0">
                <a:latin typeface="Sassoon Penpals Joined" panose="02000400000000000000" pitchFamily="50" charset="0"/>
              </a:rPr>
              <a:t> </a:t>
            </a:r>
            <a:r>
              <a:rPr lang="en-US" sz="4000" dirty="0" err="1">
                <a:latin typeface="Sassoon Penpals Joined" panose="02000400000000000000" pitchFamily="50" charset="0"/>
              </a:rPr>
              <a:t>Millin</a:t>
            </a:r>
            <a:endParaRPr lang="en-US" sz="4000" dirty="0">
              <a:latin typeface="Sassoon Penpals Joined" panose="02000400000000000000" pitchFamily="50" charset="0"/>
            </a:endParaRPr>
          </a:p>
          <a:p>
            <a:pPr marL="0" indent="0" algn="ctr">
              <a:buNone/>
            </a:pPr>
            <a:endParaRPr lang="en-US" sz="4000" dirty="0">
              <a:latin typeface="Sassoon Penpals Joined" panose="02000400000000000000" pitchFamily="50" charset="0"/>
            </a:endParaRPr>
          </a:p>
          <a:p>
            <a:pPr marL="0" indent="0" algn="ctr">
              <a:buNone/>
            </a:pPr>
            <a:r>
              <a:rPr lang="en-US" sz="4000" dirty="0" err="1">
                <a:latin typeface="Sassoon Penpals Joined" panose="02000400000000000000" pitchFamily="50" charset="0"/>
              </a:rPr>
              <a:t>Mrs</a:t>
            </a:r>
            <a:r>
              <a:rPr lang="en-US" sz="4000" dirty="0">
                <a:latin typeface="Sassoon Penpals Joined" panose="02000400000000000000" pitchFamily="50" charset="0"/>
              </a:rPr>
              <a:t> Abraham &amp; </a:t>
            </a:r>
            <a:r>
              <a:rPr lang="en-US" sz="4000" dirty="0" err="1">
                <a:latin typeface="Sassoon Penpals Joined" panose="02000400000000000000" pitchFamily="50" charset="0"/>
              </a:rPr>
              <a:t>Mrs</a:t>
            </a:r>
            <a:r>
              <a:rPr lang="en-US" sz="4000" dirty="0">
                <a:latin typeface="Sassoon Penpals Joined" panose="02000400000000000000" pitchFamily="50" charset="0"/>
              </a:rPr>
              <a:t> Townsend</a:t>
            </a:r>
          </a:p>
          <a:p>
            <a:pPr marL="0" indent="0" algn="ctr">
              <a:buNone/>
            </a:pPr>
            <a:endParaRPr lang="en-US" sz="4000" dirty="0">
              <a:latin typeface="Sassoon Penpals Joined" panose="02000400000000000000" pitchFamily="50" charset="0"/>
            </a:endParaRPr>
          </a:p>
          <a:p>
            <a:pPr marL="0" indent="0" algn="ctr">
              <a:buNone/>
            </a:pPr>
            <a:r>
              <a:rPr lang="en-US" sz="4000" dirty="0" err="1">
                <a:latin typeface="Sassoon Penpals Joined" panose="02000400000000000000" pitchFamily="50" charset="0"/>
              </a:rPr>
              <a:t>Mrs</a:t>
            </a:r>
            <a:r>
              <a:rPr lang="en-US" sz="4000" dirty="0">
                <a:latin typeface="Sassoon Penpals Joined" panose="02000400000000000000" pitchFamily="50" charset="0"/>
              </a:rPr>
              <a:t> </a:t>
            </a:r>
            <a:r>
              <a:rPr lang="en-US" sz="4000" dirty="0" err="1">
                <a:latin typeface="Sassoon Penpals Joined" panose="02000400000000000000" pitchFamily="50" charset="0"/>
              </a:rPr>
              <a:t>Kempster</a:t>
            </a:r>
            <a:r>
              <a:rPr lang="en-US" sz="4000" dirty="0">
                <a:latin typeface="Sassoon Penpals Joined" panose="02000400000000000000" pitchFamily="50" charset="0"/>
              </a:rPr>
              <a:t> – day time only </a:t>
            </a:r>
            <a:endParaRPr lang="en-GB" sz="4000" dirty="0">
              <a:latin typeface="Sassoon Penpals Joined" panose="02000400000000000000" pitchFamily="50" charset="0"/>
            </a:endParaRPr>
          </a:p>
        </p:txBody>
      </p:sp>
    </p:spTree>
    <p:extLst>
      <p:ext uri="{BB962C8B-B14F-4D97-AF65-F5344CB8AC3E}">
        <p14:creationId xmlns:p14="http://schemas.microsoft.com/office/powerpoint/2010/main" val="3532033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D9E7D-FE1C-463E-BEC4-36889EF35FFC}"/>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A448B27E-4BCA-44C3-8073-6318E69000F6}"/>
              </a:ext>
            </a:extLst>
          </p:cNvPr>
          <p:cNvPicPr>
            <a:picLocks noGrp="1" noChangeAspect="1"/>
          </p:cNvPicPr>
          <p:nvPr>
            <p:ph idx="1"/>
          </p:nvPr>
        </p:nvPicPr>
        <p:blipFill>
          <a:blip r:embed="rId2"/>
          <a:stretch>
            <a:fillRect/>
          </a:stretch>
        </p:blipFill>
        <p:spPr>
          <a:xfrm>
            <a:off x="6817848" y="172244"/>
            <a:ext cx="5158154" cy="5488402"/>
          </a:xfrm>
          <a:prstGeom prst="rect">
            <a:avLst/>
          </a:prstGeom>
        </p:spPr>
      </p:pic>
      <p:pic>
        <p:nvPicPr>
          <p:cNvPr id="4" name="Picture 3">
            <a:extLst>
              <a:ext uri="{FF2B5EF4-FFF2-40B4-BE49-F238E27FC236}">
                <a16:creationId xmlns:a16="http://schemas.microsoft.com/office/drawing/2014/main" id="{0A401329-E3B2-4468-AB61-E34425A3488B}"/>
              </a:ext>
            </a:extLst>
          </p:cNvPr>
          <p:cNvPicPr>
            <a:picLocks noChangeAspect="1"/>
          </p:cNvPicPr>
          <p:nvPr/>
        </p:nvPicPr>
        <p:blipFill>
          <a:blip r:embed="rId3"/>
          <a:stretch>
            <a:fillRect/>
          </a:stretch>
        </p:blipFill>
        <p:spPr>
          <a:xfrm>
            <a:off x="105288" y="172244"/>
            <a:ext cx="5819775" cy="3171825"/>
          </a:xfrm>
          <a:prstGeom prst="rect">
            <a:avLst/>
          </a:prstGeom>
        </p:spPr>
      </p:pic>
      <p:sp>
        <p:nvSpPr>
          <p:cNvPr id="6" name="TextBox 5">
            <a:extLst>
              <a:ext uri="{FF2B5EF4-FFF2-40B4-BE49-F238E27FC236}">
                <a16:creationId xmlns:a16="http://schemas.microsoft.com/office/drawing/2014/main" id="{1A1A4989-B7A0-4352-87E8-1380D598C346}"/>
              </a:ext>
            </a:extLst>
          </p:cNvPr>
          <p:cNvSpPr txBox="1"/>
          <p:nvPr/>
        </p:nvSpPr>
        <p:spPr>
          <a:xfrm>
            <a:off x="0" y="3605346"/>
            <a:ext cx="6126700" cy="3108543"/>
          </a:xfrm>
          <a:prstGeom prst="rect">
            <a:avLst/>
          </a:prstGeom>
          <a:noFill/>
        </p:spPr>
        <p:txBody>
          <a:bodyPr wrap="square" rtlCol="0">
            <a:spAutoFit/>
          </a:bodyPr>
          <a:lstStyle/>
          <a:p>
            <a:pPr algn="ctr"/>
            <a:r>
              <a:rPr lang="en-US" sz="2800" dirty="0">
                <a:latin typeface="Sassoon Penpals Joined" panose="02000400000000000000" pitchFamily="50" charset="0"/>
              </a:rPr>
              <a:t>All fully trained instructors!!</a:t>
            </a:r>
          </a:p>
          <a:p>
            <a:pPr algn="ctr"/>
            <a:endParaRPr lang="en-US" sz="2800" dirty="0">
              <a:latin typeface="Sassoon Penpals Joined" panose="02000400000000000000" pitchFamily="50" charset="0"/>
            </a:endParaRPr>
          </a:p>
          <a:p>
            <a:pPr algn="ctr"/>
            <a:r>
              <a:rPr lang="en-US" sz="2800" dirty="0">
                <a:latin typeface="Sassoon Penpals Joined" panose="02000400000000000000" pitchFamily="50" charset="0"/>
              </a:rPr>
              <a:t>We are their to support and encourage.</a:t>
            </a:r>
          </a:p>
          <a:p>
            <a:pPr algn="ctr"/>
            <a:endParaRPr lang="en-US" sz="2800" dirty="0">
              <a:latin typeface="Sassoon Penpals Joined" panose="02000400000000000000" pitchFamily="50" charset="0"/>
            </a:endParaRPr>
          </a:p>
          <a:p>
            <a:pPr algn="ctr"/>
            <a:r>
              <a:rPr lang="en-GB" sz="2800" dirty="0">
                <a:latin typeface="Sassoon Penpals Joined" panose="02000400000000000000" pitchFamily="50" charset="0"/>
              </a:rPr>
              <a:t>No child is forced to do any activity, but we would like them to have a go and strongly encourage them to do so!</a:t>
            </a:r>
            <a:endParaRPr lang="en-US" sz="2800" dirty="0">
              <a:latin typeface="Sassoon Penpals Joined" panose="02000400000000000000" pitchFamily="50" charset="0"/>
            </a:endParaRPr>
          </a:p>
        </p:txBody>
      </p:sp>
      <p:pic>
        <p:nvPicPr>
          <p:cNvPr id="7" name="Picture 6">
            <a:extLst>
              <a:ext uri="{FF2B5EF4-FFF2-40B4-BE49-F238E27FC236}">
                <a16:creationId xmlns:a16="http://schemas.microsoft.com/office/drawing/2014/main" id="{9BDD40F3-8C33-4558-91A1-FF7327705B07}"/>
              </a:ext>
            </a:extLst>
          </p:cNvPr>
          <p:cNvPicPr>
            <a:picLocks noChangeAspect="1"/>
          </p:cNvPicPr>
          <p:nvPr/>
        </p:nvPicPr>
        <p:blipFill>
          <a:blip r:embed="rId4"/>
          <a:stretch>
            <a:fillRect/>
          </a:stretch>
        </p:blipFill>
        <p:spPr>
          <a:xfrm>
            <a:off x="6156227" y="3573706"/>
            <a:ext cx="5324475" cy="3171825"/>
          </a:xfrm>
          <a:prstGeom prst="rect">
            <a:avLst/>
          </a:prstGeom>
        </p:spPr>
      </p:pic>
    </p:spTree>
    <p:extLst>
      <p:ext uri="{BB962C8B-B14F-4D97-AF65-F5344CB8AC3E}">
        <p14:creationId xmlns:p14="http://schemas.microsoft.com/office/powerpoint/2010/main" val="3380287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0DB5B-2F32-4C5F-A8E1-58D9BDBB8D55}"/>
              </a:ext>
            </a:extLst>
          </p:cNvPr>
          <p:cNvSpPr>
            <a:spLocks noGrp="1"/>
          </p:cNvSpPr>
          <p:nvPr>
            <p:ph type="title"/>
          </p:nvPr>
        </p:nvSpPr>
        <p:spPr>
          <a:xfrm>
            <a:off x="0" y="0"/>
            <a:ext cx="10515600" cy="1325563"/>
          </a:xfrm>
        </p:spPr>
        <p:txBody>
          <a:bodyPr/>
          <a:lstStyle/>
          <a:p>
            <a:r>
              <a:rPr lang="en-US" dirty="0">
                <a:latin typeface="Sassoon Penpals Joined" panose="02000400000000000000" pitchFamily="50" charset="0"/>
              </a:rPr>
              <a:t>Clothing children will need:</a:t>
            </a:r>
            <a:br>
              <a:rPr lang="en-US" dirty="0"/>
            </a:br>
            <a:endParaRPr lang="en-GB" dirty="0"/>
          </a:p>
        </p:txBody>
      </p:sp>
      <p:sp>
        <p:nvSpPr>
          <p:cNvPr id="3" name="Content Placeholder 2">
            <a:extLst>
              <a:ext uri="{FF2B5EF4-FFF2-40B4-BE49-F238E27FC236}">
                <a16:creationId xmlns:a16="http://schemas.microsoft.com/office/drawing/2014/main" id="{2D3F8FCF-35F4-47E7-A9B1-0C10D637AD08}"/>
              </a:ext>
            </a:extLst>
          </p:cNvPr>
          <p:cNvSpPr>
            <a:spLocks noGrp="1"/>
          </p:cNvSpPr>
          <p:nvPr>
            <p:ph idx="1"/>
          </p:nvPr>
        </p:nvSpPr>
        <p:spPr>
          <a:xfrm>
            <a:off x="287113" y="804465"/>
            <a:ext cx="10515600" cy="5887883"/>
          </a:xfrm>
        </p:spPr>
        <p:txBody>
          <a:bodyPr>
            <a:normAutofit fontScale="40000" lnSpcReduction="20000"/>
          </a:bodyPr>
          <a:lstStyle/>
          <a:p>
            <a:pPr marL="0" indent="0">
              <a:buNone/>
            </a:pPr>
            <a:r>
              <a:rPr lang="en-US" sz="7000" dirty="0">
                <a:latin typeface="Sassoon Penpals Joined" panose="02000400000000000000" pitchFamily="50" charset="0"/>
              </a:rPr>
              <a:t>Various tops and jackets – t-shirts, long sleeved t-shirts, waterproof jackets, fleeces, jumpers. Need to have enough layers!</a:t>
            </a:r>
          </a:p>
          <a:p>
            <a:pPr marL="0" indent="0">
              <a:buNone/>
            </a:pPr>
            <a:endParaRPr lang="en-US" sz="7000" dirty="0">
              <a:latin typeface="Sassoon Penpals Joined" panose="02000400000000000000" pitchFamily="50" charset="0"/>
            </a:endParaRPr>
          </a:p>
          <a:p>
            <a:pPr marL="0" indent="0">
              <a:buNone/>
            </a:pPr>
            <a:r>
              <a:rPr lang="en-US" sz="7000" dirty="0">
                <a:latin typeface="Sassoon Penpals Joined" panose="02000400000000000000" pitchFamily="50" charset="0"/>
              </a:rPr>
              <a:t>Trousers, jogging bottoms and legging – no jeans!</a:t>
            </a:r>
          </a:p>
          <a:p>
            <a:pPr marL="0" indent="0">
              <a:buNone/>
            </a:pPr>
            <a:endParaRPr lang="en-US" sz="7000" dirty="0">
              <a:latin typeface="Sassoon Penpals Joined" panose="02000400000000000000" pitchFamily="50" charset="0"/>
            </a:endParaRPr>
          </a:p>
          <a:p>
            <a:pPr marL="0" indent="0">
              <a:buNone/>
            </a:pPr>
            <a:r>
              <a:rPr lang="en-US" sz="7000" dirty="0">
                <a:latin typeface="Sassoon Penpals Joined" panose="02000400000000000000" pitchFamily="50" charset="0"/>
              </a:rPr>
              <a:t>Nightwear, underwear and socks.</a:t>
            </a:r>
          </a:p>
          <a:p>
            <a:pPr marL="0" indent="0">
              <a:buNone/>
            </a:pPr>
            <a:endParaRPr lang="en-US" sz="7000" dirty="0">
              <a:latin typeface="Sassoon Penpals Joined" panose="02000400000000000000" pitchFamily="50" charset="0"/>
            </a:endParaRPr>
          </a:p>
          <a:p>
            <a:pPr marL="0" indent="0">
              <a:buNone/>
            </a:pPr>
            <a:r>
              <a:rPr lang="en-US" sz="7000" dirty="0">
                <a:latin typeface="Sassoon Penpals Joined" panose="02000400000000000000" pitchFamily="50" charset="0"/>
              </a:rPr>
              <a:t>At least 2 pairs of trainers. Expect one pair to get ruined!</a:t>
            </a:r>
          </a:p>
          <a:p>
            <a:pPr marL="0" indent="0">
              <a:buNone/>
            </a:pPr>
            <a:endParaRPr lang="en-US" sz="7000" dirty="0">
              <a:latin typeface="Sassoon Penpals Joined" panose="02000400000000000000" pitchFamily="50" charset="0"/>
            </a:endParaRPr>
          </a:p>
          <a:p>
            <a:pPr marL="0" indent="0">
              <a:buNone/>
            </a:pPr>
            <a:r>
              <a:rPr lang="en-US" sz="7000" dirty="0">
                <a:latin typeface="Sassoon Penpals Joined" panose="02000400000000000000" pitchFamily="50" charset="0"/>
              </a:rPr>
              <a:t>Weather – keep an eye on forecast </a:t>
            </a:r>
          </a:p>
          <a:p>
            <a:pPr marL="0" indent="0">
              <a:buNone/>
            </a:pPr>
            <a:r>
              <a:rPr lang="en-US" sz="7000" dirty="0">
                <a:latin typeface="Sassoon Penpals Joined" panose="02000400000000000000" pitchFamily="50" charset="0"/>
              </a:rPr>
              <a:t>	    </a:t>
            </a:r>
            <a:r>
              <a:rPr lang="en-US" sz="7000" dirty="0" err="1">
                <a:latin typeface="Sassoon Penpals Joined" panose="02000400000000000000" pitchFamily="50" charset="0"/>
              </a:rPr>
              <a:t>suncream</a:t>
            </a:r>
            <a:r>
              <a:rPr lang="en-US" sz="7000" dirty="0">
                <a:latin typeface="Sassoon Penpals Joined" panose="02000400000000000000" pitchFamily="50" charset="0"/>
              </a:rPr>
              <a:t>, wooly hat and gloves.</a:t>
            </a:r>
          </a:p>
          <a:p>
            <a:pPr marL="0" indent="0">
              <a:buNone/>
            </a:pPr>
            <a:r>
              <a:rPr lang="en-US" sz="7000" dirty="0">
                <a:latin typeface="Sassoon Penpals Joined" panose="02000400000000000000" pitchFamily="50" charset="0"/>
              </a:rPr>
              <a:t>	    More than you need – couple of spares</a:t>
            </a:r>
          </a:p>
          <a:p>
            <a:pPr marL="0" indent="0">
              <a:buNone/>
            </a:pPr>
            <a:endParaRPr lang="en-US" sz="7000" dirty="0">
              <a:latin typeface="Sassoon Penpals Joined" panose="02000400000000000000" pitchFamily="50" charset="0"/>
            </a:endParaRPr>
          </a:p>
          <a:p>
            <a:pPr marL="0" indent="0">
              <a:buNone/>
            </a:pPr>
            <a:r>
              <a:rPr lang="en-US" sz="7000" dirty="0">
                <a:latin typeface="Sassoon Penpals Joined" panose="02000400000000000000" pitchFamily="50" charset="0"/>
              </a:rPr>
              <a:t>Please don’t go and buy anything new! </a:t>
            </a:r>
          </a:p>
          <a:p>
            <a:pPr marL="0" indent="0">
              <a:buNone/>
            </a:pPr>
            <a:endParaRPr lang="en-US" sz="6000" dirty="0">
              <a:latin typeface="Sassoon Penpals Joined" panose="02000400000000000000" pitchFamily="50" charset="0"/>
            </a:endParaRPr>
          </a:p>
          <a:p>
            <a:pPr marL="0" indent="0">
              <a:buNone/>
            </a:pPr>
            <a:endParaRPr lang="en-US" sz="6000" dirty="0">
              <a:latin typeface="Sassoon Penpals Joined" panose="02000400000000000000" pitchFamily="50" charset="0"/>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GB" dirty="0"/>
          </a:p>
        </p:txBody>
      </p:sp>
    </p:spTree>
    <p:extLst>
      <p:ext uri="{BB962C8B-B14F-4D97-AF65-F5344CB8AC3E}">
        <p14:creationId xmlns:p14="http://schemas.microsoft.com/office/powerpoint/2010/main" val="2620811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8A0A0-A147-4479-9726-0B43DC5DE92F}"/>
              </a:ext>
            </a:extLst>
          </p:cNvPr>
          <p:cNvSpPr>
            <a:spLocks noGrp="1"/>
          </p:cNvSpPr>
          <p:nvPr>
            <p:ph type="title"/>
          </p:nvPr>
        </p:nvSpPr>
        <p:spPr>
          <a:xfrm>
            <a:off x="317696" y="125974"/>
            <a:ext cx="10515600" cy="1325563"/>
          </a:xfrm>
        </p:spPr>
        <p:txBody>
          <a:bodyPr/>
          <a:lstStyle/>
          <a:p>
            <a:r>
              <a:rPr lang="en-US" dirty="0">
                <a:latin typeface="Sassoon Penpals Joined" panose="02000400000000000000" pitchFamily="50" charset="0"/>
              </a:rPr>
              <a:t>Other items!</a:t>
            </a:r>
            <a:endParaRPr lang="en-GB" dirty="0">
              <a:latin typeface="Sassoon Penpals Joined" panose="02000400000000000000" pitchFamily="50" charset="0"/>
            </a:endParaRPr>
          </a:p>
        </p:txBody>
      </p:sp>
      <p:sp>
        <p:nvSpPr>
          <p:cNvPr id="3" name="Content Placeholder 2">
            <a:extLst>
              <a:ext uri="{FF2B5EF4-FFF2-40B4-BE49-F238E27FC236}">
                <a16:creationId xmlns:a16="http://schemas.microsoft.com/office/drawing/2014/main" id="{7C7FA384-1487-4148-BBD7-6687BD15EBF3}"/>
              </a:ext>
            </a:extLst>
          </p:cNvPr>
          <p:cNvSpPr>
            <a:spLocks noGrp="1"/>
          </p:cNvSpPr>
          <p:nvPr>
            <p:ph idx="1"/>
          </p:nvPr>
        </p:nvSpPr>
        <p:spPr>
          <a:xfrm>
            <a:off x="317696" y="1594778"/>
            <a:ext cx="10515600" cy="4776437"/>
          </a:xfrm>
        </p:spPr>
        <p:txBody>
          <a:bodyPr>
            <a:normAutofit fontScale="77500" lnSpcReduction="20000"/>
          </a:bodyPr>
          <a:lstStyle/>
          <a:p>
            <a:pPr marL="0" indent="0">
              <a:buNone/>
            </a:pPr>
            <a:r>
              <a:rPr lang="en-US" dirty="0">
                <a:latin typeface="Sassoon Penpals Joined" panose="02000400000000000000" pitchFamily="50" charset="0"/>
              </a:rPr>
              <a:t>2 towels – one for the shower and one during activities.</a:t>
            </a:r>
          </a:p>
          <a:p>
            <a:pPr marL="0" indent="0">
              <a:buNone/>
            </a:pPr>
            <a:endParaRPr lang="en-US" dirty="0">
              <a:latin typeface="Sassoon Penpals Joined" panose="02000400000000000000" pitchFamily="50" charset="0"/>
            </a:endParaRPr>
          </a:p>
          <a:p>
            <a:pPr marL="0" indent="0">
              <a:buNone/>
            </a:pPr>
            <a:r>
              <a:rPr lang="en-US" dirty="0">
                <a:latin typeface="Sassoon Penpals Joined" panose="02000400000000000000" pitchFamily="50" charset="0"/>
              </a:rPr>
              <a:t>Drinks bottles.</a:t>
            </a:r>
          </a:p>
          <a:p>
            <a:pPr marL="0" indent="0">
              <a:buNone/>
            </a:pPr>
            <a:endParaRPr lang="en-US" dirty="0">
              <a:latin typeface="Sassoon Penpals Joined" panose="02000400000000000000" pitchFamily="50" charset="0"/>
            </a:endParaRPr>
          </a:p>
          <a:p>
            <a:pPr marL="0" indent="0">
              <a:buNone/>
            </a:pPr>
            <a:r>
              <a:rPr lang="en-US" dirty="0">
                <a:latin typeface="Sassoon Penpals Joined" panose="02000400000000000000" pitchFamily="50" charset="0"/>
              </a:rPr>
              <a:t>Rucksack.</a:t>
            </a:r>
          </a:p>
          <a:p>
            <a:pPr marL="0" indent="0">
              <a:buNone/>
            </a:pPr>
            <a:endParaRPr lang="en-US" dirty="0">
              <a:latin typeface="Sassoon Penpals Joined" panose="02000400000000000000" pitchFamily="50" charset="0"/>
            </a:endParaRPr>
          </a:p>
          <a:p>
            <a:pPr marL="0" indent="0">
              <a:buNone/>
            </a:pPr>
            <a:r>
              <a:rPr lang="en-US" dirty="0">
                <a:latin typeface="Sassoon Penpals Joined" panose="02000400000000000000" pitchFamily="50" charset="0"/>
              </a:rPr>
              <a:t>Couple of big bags for dirty/wet clothes.</a:t>
            </a:r>
          </a:p>
          <a:p>
            <a:pPr marL="0" indent="0">
              <a:buNone/>
            </a:pPr>
            <a:endParaRPr lang="en-US" dirty="0">
              <a:latin typeface="Sassoon Penpals Joined" panose="02000400000000000000" pitchFamily="50" charset="0"/>
            </a:endParaRPr>
          </a:p>
          <a:p>
            <a:pPr marL="0" indent="0">
              <a:buNone/>
            </a:pPr>
            <a:r>
              <a:rPr lang="en-US" u="sng" dirty="0">
                <a:latin typeface="Sassoon Penpals Joined" panose="02000400000000000000" pitchFamily="50" charset="0"/>
              </a:rPr>
              <a:t>Sleeping bag</a:t>
            </a:r>
          </a:p>
          <a:p>
            <a:pPr marL="0" indent="0">
              <a:buNone/>
            </a:pPr>
            <a:endParaRPr lang="en-US" dirty="0">
              <a:latin typeface="Sassoon Penpals Joined" panose="02000400000000000000" pitchFamily="50" charset="0"/>
            </a:endParaRPr>
          </a:p>
          <a:p>
            <a:pPr marL="0" indent="0">
              <a:buNone/>
            </a:pPr>
            <a:r>
              <a:rPr lang="en-US" dirty="0">
                <a:latin typeface="Sassoon Penpals Joined" panose="02000400000000000000" pitchFamily="50" charset="0"/>
              </a:rPr>
              <a:t>Wash bag.</a:t>
            </a:r>
          </a:p>
          <a:p>
            <a:pPr marL="0" indent="0">
              <a:buNone/>
            </a:pPr>
            <a:endParaRPr lang="en-US" dirty="0">
              <a:latin typeface="Sassoon Penpals Joined" panose="02000400000000000000" pitchFamily="50" charset="0"/>
            </a:endParaRPr>
          </a:p>
          <a:p>
            <a:pPr marL="0" indent="0">
              <a:buNone/>
            </a:pPr>
            <a:r>
              <a:rPr lang="en-GB" dirty="0">
                <a:latin typeface="Sassoon Penpals Joined" panose="02000400000000000000" pitchFamily="50" charset="0"/>
              </a:rPr>
              <a:t>Torch</a:t>
            </a:r>
          </a:p>
        </p:txBody>
      </p:sp>
      <p:sp>
        <p:nvSpPr>
          <p:cNvPr id="4" name="TextBox 3">
            <a:extLst>
              <a:ext uri="{FF2B5EF4-FFF2-40B4-BE49-F238E27FC236}">
                <a16:creationId xmlns:a16="http://schemas.microsoft.com/office/drawing/2014/main" id="{7B298A51-CE96-4C98-B8A3-9994799D9E10}"/>
              </a:ext>
            </a:extLst>
          </p:cNvPr>
          <p:cNvSpPr txBox="1"/>
          <p:nvPr/>
        </p:nvSpPr>
        <p:spPr>
          <a:xfrm>
            <a:off x="6212114" y="3982996"/>
            <a:ext cx="5500467" cy="2677656"/>
          </a:xfrm>
          <a:prstGeom prst="rect">
            <a:avLst/>
          </a:prstGeom>
          <a:noFill/>
        </p:spPr>
        <p:txBody>
          <a:bodyPr wrap="square" rtlCol="0">
            <a:spAutoFit/>
          </a:bodyPr>
          <a:lstStyle/>
          <a:p>
            <a:pPr algn="ctr"/>
            <a:r>
              <a:rPr lang="en-US" sz="2400" dirty="0">
                <a:latin typeface="Sassoon Penpals Joined" panose="02000400000000000000" pitchFamily="50" charset="0"/>
              </a:rPr>
              <a:t>Warning – Children will have to carry all their luggage.</a:t>
            </a:r>
          </a:p>
          <a:p>
            <a:pPr algn="ctr"/>
            <a:r>
              <a:rPr lang="en-US" sz="2400" dirty="0">
                <a:latin typeface="Sassoon Penpals Joined" panose="02000400000000000000" pitchFamily="50" charset="0"/>
              </a:rPr>
              <a:t>Some have struggled having lots of separate bags.</a:t>
            </a:r>
          </a:p>
          <a:p>
            <a:pPr algn="ctr"/>
            <a:endParaRPr lang="en-US" sz="2400" dirty="0">
              <a:latin typeface="Sassoon Penpals Joined" panose="02000400000000000000" pitchFamily="50" charset="0"/>
            </a:endParaRPr>
          </a:p>
          <a:p>
            <a:pPr algn="ctr"/>
            <a:r>
              <a:rPr lang="en-US" sz="2400" dirty="0">
                <a:latin typeface="Sassoon Penpals Joined" panose="02000400000000000000" pitchFamily="50" charset="0"/>
              </a:rPr>
              <a:t>Might be good for children to have a list of what they’ve got. Some got confused as to what was theirs last year or what is was for.</a:t>
            </a:r>
            <a:endParaRPr lang="en-GB" sz="2400" dirty="0">
              <a:latin typeface="Sassoon Penpals Joined" panose="02000400000000000000" pitchFamily="50" charset="0"/>
            </a:endParaRPr>
          </a:p>
        </p:txBody>
      </p:sp>
    </p:spTree>
    <p:extLst>
      <p:ext uri="{BB962C8B-B14F-4D97-AF65-F5344CB8AC3E}">
        <p14:creationId xmlns:p14="http://schemas.microsoft.com/office/powerpoint/2010/main" val="3967747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C8597-0FF3-45B6-872F-B72AE49A66C2}"/>
              </a:ext>
            </a:extLst>
          </p:cNvPr>
          <p:cNvSpPr>
            <a:spLocks noGrp="1"/>
          </p:cNvSpPr>
          <p:nvPr>
            <p:ph type="title"/>
          </p:nvPr>
        </p:nvSpPr>
        <p:spPr/>
        <p:txBody>
          <a:bodyPr/>
          <a:lstStyle/>
          <a:p>
            <a:pPr algn="ctr"/>
            <a:r>
              <a:rPr lang="en-US" dirty="0">
                <a:latin typeface="Sassoon Penpals Joined" panose="02000400000000000000" pitchFamily="50" charset="0"/>
              </a:rPr>
              <a:t>Please do not bring!</a:t>
            </a:r>
            <a:endParaRPr lang="en-GB" dirty="0">
              <a:latin typeface="Sassoon Penpals Joined" panose="02000400000000000000" pitchFamily="50" charset="0"/>
            </a:endParaRPr>
          </a:p>
        </p:txBody>
      </p:sp>
      <p:sp>
        <p:nvSpPr>
          <p:cNvPr id="3" name="Content Placeholder 2">
            <a:extLst>
              <a:ext uri="{FF2B5EF4-FFF2-40B4-BE49-F238E27FC236}">
                <a16:creationId xmlns:a16="http://schemas.microsoft.com/office/drawing/2014/main" id="{30DAF5B2-F4A1-4FDE-A75E-1B692485AA96}"/>
              </a:ext>
            </a:extLst>
          </p:cNvPr>
          <p:cNvSpPr>
            <a:spLocks noGrp="1"/>
          </p:cNvSpPr>
          <p:nvPr>
            <p:ph idx="1"/>
          </p:nvPr>
        </p:nvSpPr>
        <p:spPr>
          <a:xfrm>
            <a:off x="838200" y="1825625"/>
            <a:ext cx="10515600" cy="4667250"/>
          </a:xfrm>
        </p:spPr>
        <p:txBody>
          <a:bodyPr>
            <a:normAutofit fontScale="70000" lnSpcReduction="20000"/>
          </a:bodyPr>
          <a:lstStyle/>
          <a:p>
            <a:r>
              <a:rPr lang="en-US" sz="3400" dirty="0">
                <a:latin typeface="Sassoon Penpals Joined" panose="02000400000000000000" pitchFamily="50" charset="0"/>
              </a:rPr>
              <a:t>Electrical devices such iPads, Switches etc.</a:t>
            </a:r>
          </a:p>
          <a:p>
            <a:endParaRPr lang="en-US" sz="3400" dirty="0">
              <a:latin typeface="Sassoon Penpals Joined" panose="02000400000000000000" pitchFamily="50" charset="0"/>
            </a:endParaRPr>
          </a:p>
          <a:p>
            <a:r>
              <a:rPr lang="en-US" sz="3400" dirty="0" err="1">
                <a:latin typeface="Sassoon Penpals Joined" panose="02000400000000000000" pitchFamily="50" charset="0"/>
              </a:rPr>
              <a:t>Jewellery</a:t>
            </a:r>
            <a:r>
              <a:rPr lang="en-US" sz="3400" dirty="0">
                <a:latin typeface="Sassoon Penpals Joined" panose="02000400000000000000" pitchFamily="50" charset="0"/>
              </a:rPr>
              <a:t> or anything of value – e.g. watches.</a:t>
            </a:r>
          </a:p>
          <a:p>
            <a:endParaRPr lang="en-US" sz="3400" dirty="0">
              <a:latin typeface="Sassoon Penpals Joined" panose="02000400000000000000" pitchFamily="50" charset="0"/>
            </a:endParaRPr>
          </a:p>
          <a:p>
            <a:r>
              <a:rPr lang="en-US" sz="3400" dirty="0">
                <a:latin typeface="Sassoon Penpals Joined" panose="02000400000000000000" pitchFamily="50" charset="0"/>
              </a:rPr>
              <a:t>Aerosol sprays – they set the fire alarms off. Roll on please!</a:t>
            </a:r>
          </a:p>
          <a:p>
            <a:endParaRPr lang="en-US" sz="3400" dirty="0">
              <a:latin typeface="Sassoon Penpals Joined" panose="02000400000000000000" pitchFamily="50" charset="0"/>
            </a:endParaRPr>
          </a:p>
          <a:p>
            <a:r>
              <a:rPr lang="en-US" sz="3400" dirty="0">
                <a:latin typeface="Sassoon Penpals Joined" panose="02000400000000000000" pitchFamily="50" charset="0"/>
              </a:rPr>
              <a:t>Mobile phones - if we need to we will contact you!</a:t>
            </a:r>
          </a:p>
          <a:p>
            <a:pPr marL="0" indent="0">
              <a:buNone/>
            </a:pPr>
            <a:r>
              <a:rPr lang="en-US" sz="3400" dirty="0">
                <a:latin typeface="Sassoon Penpals Joined" panose="02000400000000000000" pitchFamily="50" charset="0"/>
              </a:rPr>
              <a:t>		        - Office contact information.</a:t>
            </a:r>
          </a:p>
          <a:p>
            <a:pPr marL="0" indent="0">
              <a:buNone/>
            </a:pPr>
            <a:r>
              <a:rPr lang="en-US" sz="3400" dirty="0">
                <a:latin typeface="Sassoon Penpals Joined" panose="02000400000000000000" pitchFamily="50" charset="0"/>
              </a:rPr>
              <a:t>		        - Birthdays.</a:t>
            </a:r>
          </a:p>
          <a:p>
            <a:pPr marL="0" indent="0">
              <a:buNone/>
            </a:pPr>
            <a:r>
              <a:rPr lang="en-US" sz="3400" dirty="0">
                <a:latin typeface="Sassoon Penpals Joined" panose="02000400000000000000" pitchFamily="50" charset="0"/>
              </a:rPr>
              <a:t>		        - If you have any issues, contact the school office.</a:t>
            </a:r>
          </a:p>
          <a:p>
            <a:pPr marL="0" indent="0">
              <a:buNone/>
            </a:pPr>
            <a:endParaRPr lang="en-US" sz="3400" dirty="0">
              <a:latin typeface="Sassoon Penpals Joined" panose="02000400000000000000" pitchFamily="50" charset="0"/>
            </a:endParaRPr>
          </a:p>
          <a:p>
            <a:r>
              <a:rPr lang="en-US" sz="3400" dirty="0">
                <a:latin typeface="Sassoon Penpals Joined" panose="02000400000000000000" pitchFamily="50" charset="0"/>
              </a:rPr>
              <a:t>Don’t worry about homesickness!</a:t>
            </a:r>
          </a:p>
          <a:p>
            <a:endParaRPr lang="en-US" dirty="0"/>
          </a:p>
          <a:p>
            <a:endParaRPr lang="en-GB" dirty="0"/>
          </a:p>
        </p:txBody>
      </p:sp>
    </p:spTree>
    <p:extLst>
      <p:ext uri="{BB962C8B-B14F-4D97-AF65-F5344CB8AC3E}">
        <p14:creationId xmlns:p14="http://schemas.microsoft.com/office/powerpoint/2010/main" val="1117960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5B86C-2E8D-4155-8C41-A56C91DE9C8E}"/>
              </a:ext>
            </a:extLst>
          </p:cNvPr>
          <p:cNvSpPr>
            <a:spLocks noGrp="1"/>
          </p:cNvSpPr>
          <p:nvPr>
            <p:ph type="title"/>
          </p:nvPr>
        </p:nvSpPr>
        <p:spPr/>
        <p:txBody>
          <a:bodyPr/>
          <a:lstStyle/>
          <a:p>
            <a:r>
              <a:rPr lang="en-US" dirty="0">
                <a:latin typeface="Sassoon Penpals Joined" panose="02000400000000000000" pitchFamily="50" charset="0"/>
              </a:rPr>
              <a:t>Rooms</a:t>
            </a:r>
            <a:endParaRPr lang="en-GB" dirty="0">
              <a:latin typeface="Sassoon Penpals Joined" panose="02000400000000000000" pitchFamily="50" charset="0"/>
            </a:endParaRPr>
          </a:p>
        </p:txBody>
      </p:sp>
      <p:sp>
        <p:nvSpPr>
          <p:cNvPr id="3" name="Content Placeholder 2">
            <a:extLst>
              <a:ext uri="{FF2B5EF4-FFF2-40B4-BE49-F238E27FC236}">
                <a16:creationId xmlns:a16="http://schemas.microsoft.com/office/drawing/2014/main" id="{FC4D773F-4851-427C-BE46-59FFFD8D8776}"/>
              </a:ext>
            </a:extLst>
          </p:cNvPr>
          <p:cNvSpPr>
            <a:spLocks noGrp="1"/>
          </p:cNvSpPr>
          <p:nvPr>
            <p:ph idx="1"/>
          </p:nvPr>
        </p:nvSpPr>
        <p:spPr/>
        <p:txBody>
          <a:bodyPr>
            <a:normAutofit lnSpcReduction="10000"/>
          </a:bodyPr>
          <a:lstStyle/>
          <a:p>
            <a:pPr marL="0" indent="0">
              <a:buNone/>
            </a:pPr>
            <a:r>
              <a:rPr lang="en-US" dirty="0">
                <a:latin typeface="Sassoon Penpals Joined" panose="02000400000000000000" pitchFamily="50" charset="0"/>
              </a:rPr>
              <a:t>Maximum of 4 in one room. </a:t>
            </a:r>
          </a:p>
          <a:p>
            <a:pPr marL="0" indent="0">
              <a:buNone/>
            </a:pPr>
            <a:endParaRPr lang="en-GB" dirty="0">
              <a:latin typeface="Sassoon Penpals Joined" panose="02000400000000000000" pitchFamily="50" charset="0"/>
            </a:endParaRPr>
          </a:p>
          <a:p>
            <a:pPr marL="0" indent="0">
              <a:buNone/>
            </a:pPr>
            <a:r>
              <a:rPr lang="en-GB" dirty="0">
                <a:latin typeface="Sassoon Penpals Joined" panose="02000400000000000000" pitchFamily="50" charset="0"/>
              </a:rPr>
              <a:t>Bunk beds.</a:t>
            </a:r>
          </a:p>
          <a:p>
            <a:pPr marL="0" indent="0">
              <a:buNone/>
            </a:pPr>
            <a:endParaRPr lang="en-GB" dirty="0">
              <a:latin typeface="Sassoon Penpals Joined" panose="02000400000000000000" pitchFamily="50" charset="0"/>
            </a:endParaRPr>
          </a:p>
          <a:p>
            <a:pPr marL="0" indent="0">
              <a:buNone/>
            </a:pPr>
            <a:r>
              <a:rPr lang="en-GB" dirty="0">
                <a:latin typeface="Sassoon Penpals Joined" panose="02000400000000000000" pitchFamily="50" charset="0"/>
              </a:rPr>
              <a:t>Separate toilet and shower area in each cabin.</a:t>
            </a:r>
          </a:p>
          <a:p>
            <a:pPr marL="0" indent="0">
              <a:buNone/>
            </a:pPr>
            <a:endParaRPr lang="en-GB" dirty="0">
              <a:latin typeface="Sassoon Penpals Joined" panose="02000400000000000000" pitchFamily="50" charset="0"/>
            </a:endParaRPr>
          </a:p>
          <a:p>
            <a:pPr marL="0" indent="0">
              <a:buNone/>
            </a:pPr>
            <a:r>
              <a:rPr lang="en-GB" dirty="0">
                <a:latin typeface="Sassoon Penpals Joined" panose="02000400000000000000" pitchFamily="50" charset="0"/>
              </a:rPr>
              <a:t>May have other schools nearby but we will have our own section.</a:t>
            </a:r>
          </a:p>
          <a:p>
            <a:pPr marL="0" indent="0">
              <a:buNone/>
            </a:pPr>
            <a:endParaRPr lang="en-GB" dirty="0">
              <a:latin typeface="Sassoon Penpals Joined" panose="02000400000000000000" pitchFamily="50" charset="0"/>
            </a:endParaRPr>
          </a:p>
          <a:p>
            <a:pPr marL="0" indent="0">
              <a:buNone/>
            </a:pPr>
            <a:r>
              <a:rPr lang="en-GB" dirty="0">
                <a:latin typeface="Sassoon Penpals Joined" panose="02000400000000000000" pitchFamily="50" charset="0"/>
              </a:rPr>
              <a:t>Ridgeway Building – nicer one!</a:t>
            </a:r>
            <a:endParaRPr lang="en-US" dirty="0">
              <a:latin typeface="Sassoon Penpals Joined" panose="02000400000000000000" pitchFamily="50" charset="0"/>
            </a:endParaRPr>
          </a:p>
        </p:txBody>
      </p:sp>
      <p:pic>
        <p:nvPicPr>
          <p:cNvPr id="4" name="Picture 3">
            <a:extLst>
              <a:ext uri="{FF2B5EF4-FFF2-40B4-BE49-F238E27FC236}">
                <a16:creationId xmlns:a16="http://schemas.microsoft.com/office/drawing/2014/main" id="{A62431E9-5F98-4C1E-B9B4-DB21AA17B344}"/>
              </a:ext>
            </a:extLst>
          </p:cNvPr>
          <p:cNvPicPr>
            <a:picLocks noChangeAspect="1"/>
          </p:cNvPicPr>
          <p:nvPr/>
        </p:nvPicPr>
        <p:blipFill>
          <a:blip r:embed="rId2"/>
          <a:stretch>
            <a:fillRect/>
          </a:stretch>
        </p:blipFill>
        <p:spPr>
          <a:xfrm>
            <a:off x="6276975" y="365125"/>
            <a:ext cx="5915025" cy="3267075"/>
          </a:xfrm>
          <a:prstGeom prst="rect">
            <a:avLst/>
          </a:prstGeom>
        </p:spPr>
      </p:pic>
    </p:spTree>
    <p:extLst>
      <p:ext uri="{BB962C8B-B14F-4D97-AF65-F5344CB8AC3E}">
        <p14:creationId xmlns:p14="http://schemas.microsoft.com/office/powerpoint/2010/main" val="31475814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554</Words>
  <Application>Microsoft Office PowerPoint</Application>
  <PresentationFormat>Widescreen</PresentationFormat>
  <Paragraphs>99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Sassoon Penpals Joined</vt:lpstr>
      <vt:lpstr>Office Theme</vt:lpstr>
      <vt:lpstr>PGL Year 6 </vt:lpstr>
      <vt:lpstr>When:  Sunday 20th September – Wednesday 23rd September.  Leaving school at 2.40pm on the Sunday. Can you please be at the school for 2.15pm. Back at school on Wednesday for the end of the school day. </vt:lpstr>
      <vt:lpstr>Provisional Activity Program</vt:lpstr>
      <vt:lpstr>Adults currently attending</vt:lpstr>
      <vt:lpstr>PowerPoint Presentation</vt:lpstr>
      <vt:lpstr>Clothing children will need: </vt:lpstr>
      <vt:lpstr>Other items!</vt:lpstr>
      <vt:lpstr>Please do not bring!</vt:lpstr>
      <vt:lpstr>Rooms</vt:lpstr>
      <vt:lpstr>Other bits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PGL Year 6</dc:title>
  <dc:creator>Tom Daniell</dc:creator>
  <cp:lastModifiedBy>Tom Daniell</cp:lastModifiedBy>
  <cp:revision>22</cp:revision>
  <cp:lastPrinted>2019-06-25T13:19:13Z</cp:lastPrinted>
  <dcterms:created xsi:type="dcterms:W3CDTF">2019-06-25T12:10:54Z</dcterms:created>
  <dcterms:modified xsi:type="dcterms:W3CDTF">2026-07-16T16:17:30Z</dcterms:modified>
</cp:coreProperties>
</file>